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0" r:id="rId1"/>
  </p:sldMasterIdLst>
  <p:sldIdLst>
    <p:sldId id="268" r:id="rId2"/>
    <p:sldId id="256" r:id="rId3"/>
    <p:sldId id="257" r:id="rId4"/>
    <p:sldId id="258" r:id="rId5"/>
    <p:sldId id="259" r:id="rId6"/>
    <p:sldId id="272" r:id="rId7"/>
    <p:sldId id="274" r:id="rId8"/>
    <p:sldId id="276" r:id="rId9"/>
    <p:sldId id="279" r:id="rId10"/>
    <p:sldId id="280" r:id="rId11"/>
    <p:sldId id="281" r:id="rId12"/>
    <p:sldId id="282" r:id="rId13"/>
    <p:sldId id="264"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warnabha" initials="S" lastIdx="1" clrIdx="0">
    <p:extLst>
      <p:ext uri="{19B8F6BF-5375-455C-9EA6-DF929625EA0E}">
        <p15:presenceInfo xmlns:p15="http://schemas.microsoft.com/office/powerpoint/2012/main" userId="f3ff99a5e06d8a2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196" autoAdjust="0"/>
  </p:normalViewPr>
  <p:slideViewPr>
    <p:cSldViewPr snapToGrid="0">
      <p:cViewPr varScale="1">
        <p:scale>
          <a:sx n="78" d="100"/>
          <a:sy n="78" d="100"/>
        </p:scale>
        <p:origin x="878" y="7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yyukh Paul" userId="15092b8876046ee5" providerId="LiveId" clId="{4E199F3F-527C-492E-89FF-D4A36126F917}"/>
    <pc:docChg chg="custSel modSld">
      <pc:chgData name="Mayyukh Paul" userId="15092b8876046ee5" providerId="LiveId" clId="{4E199F3F-527C-492E-89FF-D4A36126F917}" dt="2023-03-12T20:38:30.031" v="1" actId="313"/>
      <pc:docMkLst>
        <pc:docMk/>
      </pc:docMkLst>
      <pc:sldChg chg="modSp mod">
        <pc:chgData name="Mayyukh Paul" userId="15092b8876046ee5" providerId="LiveId" clId="{4E199F3F-527C-492E-89FF-D4A36126F917}" dt="2023-03-12T20:38:30.031" v="1" actId="313"/>
        <pc:sldMkLst>
          <pc:docMk/>
          <pc:sldMk cId="1102927621" sldId="276"/>
        </pc:sldMkLst>
        <pc:spChg chg="mod">
          <ac:chgData name="Mayyukh Paul" userId="15092b8876046ee5" providerId="LiveId" clId="{4E199F3F-527C-492E-89FF-D4A36126F917}" dt="2023-03-12T20:38:30.031" v="1" actId="313"/>
          <ac:spMkLst>
            <pc:docMk/>
            <pc:sldMk cId="1102927621" sldId="276"/>
            <ac:spMk id="3" creationId="{B2B7D6C6-13A5-33FE-5340-AAD7F5608432}"/>
          </ac:spMkLst>
        </pc:spChg>
      </pc:sldChg>
    </pc:docChg>
  </pc:docChgLst>
  <pc:docChgLst>
    <pc:chgData name="Mayyukh Paul" userId="15092b8876046ee5" providerId="LiveId" clId="{FD3556D5-79A8-4B6C-A2F2-69069A4AE09C}"/>
    <pc:docChg chg="custSel addSld delSld modSld">
      <pc:chgData name="Mayyukh Paul" userId="15092b8876046ee5" providerId="LiveId" clId="{FD3556D5-79A8-4B6C-A2F2-69069A4AE09C}" dt="2022-11-27T23:47:26.156" v="177"/>
      <pc:docMkLst>
        <pc:docMk/>
      </pc:docMkLst>
      <pc:sldChg chg="modTransition">
        <pc:chgData name="Mayyukh Paul" userId="15092b8876046ee5" providerId="LiveId" clId="{FD3556D5-79A8-4B6C-A2F2-69069A4AE09C}" dt="2022-11-27T23:46:18.417" v="175"/>
        <pc:sldMkLst>
          <pc:docMk/>
          <pc:sldMk cId="3253479415" sldId="257"/>
        </pc:sldMkLst>
      </pc:sldChg>
      <pc:sldChg chg="modSp mod modTransition">
        <pc:chgData name="Mayyukh Paul" userId="15092b8876046ee5" providerId="LiveId" clId="{FD3556D5-79A8-4B6C-A2F2-69069A4AE09C}" dt="2022-11-27T23:42:39.971" v="166" actId="1076"/>
        <pc:sldMkLst>
          <pc:docMk/>
          <pc:sldMk cId="1160426741" sldId="259"/>
        </pc:sldMkLst>
        <pc:spChg chg="mod">
          <ac:chgData name="Mayyukh Paul" userId="15092b8876046ee5" providerId="LiveId" clId="{FD3556D5-79A8-4B6C-A2F2-69069A4AE09C}" dt="2022-11-27T23:42:31.113" v="165" actId="1076"/>
          <ac:spMkLst>
            <pc:docMk/>
            <pc:sldMk cId="1160426741" sldId="259"/>
            <ac:spMk id="6" creationId="{7A2C9EC9-88D0-3553-F236-FCFA5AEFFF56}"/>
          </ac:spMkLst>
        </pc:spChg>
        <pc:spChg chg="mod">
          <ac:chgData name="Mayyukh Paul" userId="15092b8876046ee5" providerId="LiveId" clId="{FD3556D5-79A8-4B6C-A2F2-69069A4AE09C}" dt="2022-11-27T23:42:27.162" v="164" actId="1076"/>
          <ac:spMkLst>
            <pc:docMk/>
            <pc:sldMk cId="1160426741" sldId="259"/>
            <ac:spMk id="7" creationId="{370C213F-5A33-8C89-69C9-DC529EDFA88C}"/>
          </ac:spMkLst>
        </pc:spChg>
        <pc:spChg chg="mod">
          <ac:chgData name="Mayyukh Paul" userId="15092b8876046ee5" providerId="LiveId" clId="{FD3556D5-79A8-4B6C-A2F2-69069A4AE09C}" dt="2022-11-27T23:42:39.971" v="166" actId="1076"/>
          <ac:spMkLst>
            <pc:docMk/>
            <pc:sldMk cId="1160426741" sldId="259"/>
            <ac:spMk id="9" creationId="{148537DE-B08F-6360-6BAB-E873F1DC9AA1}"/>
          </ac:spMkLst>
        </pc:spChg>
      </pc:sldChg>
      <pc:sldChg chg="addSp delSp modSp mod modTransition modAnim">
        <pc:chgData name="Mayyukh Paul" userId="15092b8876046ee5" providerId="LiveId" clId="{FD3556D5-79A8-4B6C-A2F2-69069A4AE09C}" dt="2022-11-27T23:47:26.156" v="177"/>
        <pc:sldMkLst>
          <pc:docMk/>
          <pc:sldMk cId="1756992209" sldId="264"/>
        </pc:sldMkLst>
        <pc:spChg chg="mod">
          <ac:chgData name="Mayyukh Paul" userId="15092b8876046ee5" providerId="LiveId" clId="{FD3556D5-79A8-4B6C-A2F2-69069A4AE09C}" dt="2022-11-27T23:29:09.744" v="67" actId="20577"/>
          <ac:spMkLst>
            <pc:docMk/>
            <pc:sldMk cId="1756992209" sldId="264"/>
            <ac:spMk id="2" creationId="{64B08EE9-48AA-A38A-3F0A-2AA3784EBE21}"/>
          </ac:spMkLst>
        </pc:spChg>
        <pc:spChg chg="del mod">
          <ac:chgData name="Mayyukh Paul" userId="15092b8876046ee5" providerId="LiveId" clId="{FD3556D5-79A8-4B6C-A2F2-69069A4AE09C}" dt="2022-11-27T23:32:05.255" v="76" actId="931"/>
          <ac:spMkLst>
            <pc:docMk/>
            <pc:sldMk cId="1756992209" sldId="264"/>
            <ac:spMk id="3" creationId="{F6462AF5-2D67-79B3-0979-16959ABA1C75}"/>
          </ac:spMkLst>
        </pc:spChg>
        <pc:spChg chg="add del mod">
          <ac:chgData name="Mayyukh Paul" userId="15092b8876046ee5" providerId="LiveId" clId="{FD3556D5-79A8-4B6C-A2F2-69069A4AE09C}" dt="2022-11-27T23:32:22.920" v="78" actId="931"/>
          <ac:spMkLst>
            <pc:docMk/>
            <pc:sldMk cId="1756992209" sldId="264"/>
            <ac:spMk id="10" creationId="{EAACF640-82F3-1666-BB26-696C85E6F42F}"/>
          </ac:spMkLst>
        </pc:spChg>
        <pc:spChg chg="add mod">
          <ac:chgData name="Mayyukh Paul" userId="15092b8876046ee5" providerId="LiveId" clId="{FD3556D5-79A8-4B6C-A2F2-69069A4AE09C}" dt="2022-11-27T23:42:07.699" v="162" actId="1076"/>
          <ac:spMkLst>
            <pc:docMk/>
            <pc:sldMk cId="1756992209" sldId="264"/>
            <ac:spMk id="14" creationId="{E856C9B1-CD34-8AC5-FF0E-57977C966555}"/>
          </ac:spMkLst>
        </pc:spChg>
        <pc:spChg chg="add del mod">
          <ac:chgData name="Mayyukh Paul" userId="15092b8876046ee5" providerId="LiveId" clId="{FD3556D5-79A8-4B6C-A2F2-69069A4AE09C}" dt="2022-11-27T23:35:33.718" v="108"/>
          <ac:spMkLst>
            <pc:docMk/>
            <pc:sldMk cId="1756992209" sldId="264"/>
            <ac:spMk id="15" creationId="{E22614A6-DADD-A84C-2D8B-CF201619D42F}"/>
          </ac:spMkLst>
        </pc:spChg>
        <pc:spChg chg="add mod">
          <ac:chgData name="Mayyukh Paul" userId="15092b8876046ee5" providerId="LiveId" clId="{FD3556D5-79A8-4B6C-A2F2-69069A4AE09C}" dt="2022-11-27T23:42:17.466" v="163" actId="1076"/>
          <ac:spMkLst>
            <pc:docMk/>
            <pc:sldMk cId="1756992209" sldId="264"/>
            <ac:spMk id="16" creationId="{5B1A13DE-5A07-0B5A-4D5E-918E81F8059E}"/>
          </ac:spMkLst>
        </pc:spChg>
        <pc:picChg chg="add del mod">
          <ac:chgData name="Mayyukh Paul" userId="15092b8876046ee5" providerId="LiveId" clId="{FD3556D5-79A8-4B6C-A2F2-69069A4AE09C}" dt="2022-11-27T23:32:08.201" v="77" actId="478"/>
          <ac:picMkLst>
            <pc:docMk/>
            <pc:sldMk cId="1756992209" sldId="264"/>
            <ac:picMk id="5" creationId="{EEC8E232-822D-34E1-F29C-8A4CCD220B90}"/>
          </ac:picMkLst>
        </pc:picChg>
        <pc:picChg chg="add mod">
          <ac:chgData name="Mayyukh Paul" userId="15092b8876046ee5" providerId="LiveId" clId="{FD3556D5-79A8-4B6C-A2F2-69069A4AE09C}" dt="2022-11-27T23:33:36.058" v="85" actId="1076"/>
          <ac:picMkLst>
            <pc:docMk/>
            <pc:sldMk cId="1756992209" sldId="264"/>
            <ac:picMk id="12" creationId="{97F4002B-2B29-38AA-7A8C-26655BD83C1E}"/>
          </ac:picMkLst>
        </pc:picChg>
      </pc:sldChg>
      <pc:sldChg chg="del">
        <pc:chgData name="Mayyukh Paul" userId="15092b8876046ee5" providerId="LiveId" clId="{FD3556D5-79A8-4B6C-A2F2-69069A4AE09C}" dt="2022-11-27T23:30:45.397" v="75" actId="47"/>
        <pc:sldMkLst>
          <pc:docMk/>
          <pc:sldMk cId="2822675133" sldId="269"/>
        </pc:sldMkLst>
      </pc:sldChg>
      <pc:sldChg chg="addSp delSp modSp mod modTransition modClrScheme chgLayout">
        <pc:chgData name="Mayyukh Paul" userId="15092b8876046ee5" providerId="LiveId" clId="{FD3556D5-79A8-4B6C-A2F2-69069A4AE09C}" dt="2022-11-27T23:38:04.178" v="151" actId="1076"/>
        <pc:sldMkLst>
          <pc:docMk/>
          <pc:sldMk cId="4232938920" sldId="270"/>
        </pc:sldMkLst>
        <pc:spChg chg="add del mod ord">
          <ac:chgData name="Mayyukh Paul" userId="15092b8876046ee5" providerId="LiveId" clId="{FD3556D5-79A8-4B6C-A2F2-69069A4AE09C}" dt="2022-11-27T23:27:29.101" v="5" actId="700"/>
          <ac:spMkLst>
            <pc:docMk/>
            <pc:sldMk cId="4232938920" sldId="270"/>
            <ac:spMk id="2" creationId="{C87B60B9-1476-8149-EDDA-1D482DCAF324}"/>
          </ac:spMkLst>
        </pc:spChg>
        <pc:spChg chg="add del mod ord">
          <ac:chgData name="Mayyukh Paul" userId="15092b8876046ee5" providerId="LiveId" clId="{FD3556D5-79A8-4B6C-A2F2-69069A4AE09C}" dt="2022-11-27T23:27:29.101" v="5" actId="700"/>
          <ac:spMkLst>
            <pc:docMk/>
            <pc:sldMk cId="4232938920" sldId="270"/>
            <ac:spMk id="3" creationId="{E3252892-8E7B-A9F5-2335-E633E181B710}"/>
          </ac:spMkLst>
        </pc:spChg>
        <pc:spChg chg="add del mod ord">
          <ac:chgData name="Mayyukh Paul" userId="15092b8876046ee5" providerId="LiveId" clId="{FD3556D5-79A8-4B6C-A2F2-69069A4AE09C}" dt="2022-11-27T23:27:02.812" v="2" actId="478"/>
          <ac:spMkLst>
            <pc:docMk/>
            <pc:sldMk cId="4232938920" sldId="270"/>
            <ac:spMk id="4" creationId="{99BF5673-323B-FE96-FB1E-620421A4A4C4}"/>
          </ac:spMkLst>
        </pc:spChg>
        <pc:spChg chg="del mod ord">
          <ac:chgData name="Mayyukh Paul" userId="15092b8876046ee5" providerId="LiveId" clId="{FD3556D5-79A8-4B6C-A2F2-69069A4AE09C}" dt="2022-11-27T23:26:52.922" v="0" actId="700"/>
          <ac:spMkLst>
            <pc:docMk/>
            <pc:sldMk cId="4232938920" sldId="270"/>
            <ac:spMk id="5" creationId="{D9D5E2F3-6D4C-89D8-AD35-A66EBF1B199D}"/>
          </ac:spMkLst>
        </pc:spChg>
        <pc:spChg chg="del mod ord">
          <ac:chgData name="Mayyukh Paul" userId="15092b8876046ee5" providerId="LiveId" clId="{FD3556D5-79A8-4B6C-A2F2-69069A4AE09C}" dt="2022-11-27T23:26:52.922" v="0" actId="700"/>
          <ac:spMkLst>
            <pc:docMk/>
            <pc:sldMk cId="4232938920" sldId="270"/>
            <ac:spMk id="6" creationId="{EDD4291C-4224-EC4C-7550-DD8CDE2D6997}"/>
          </ac:spMkLst>
        </pc:spChg>
        <pc:spChg chg="add mod ord">
          <ac:chgData name="Mayyukh Paul" userId="15092b8876046ee5" providerId="LiveId" clId="{FD3556D5-79A8-4B6C-A2F2-69069A4AE09C}" dt="2022-11-27T23:27:29.101" v="5" actId="700"/>
          <ac:spMkLst>
            <pc:docMk/>
            <pc:sldMk cId="4232938920" sldId="270"/>
            <ac:spMk id="7" creationId="{4318DD5E-7D94-34E4-56E1-4177ECCA90FB}"/>
          </ac:spMkLst>
        </pc:spChg>
        <pc:spChg chg="add mod ord">
          <ac:chgData name="Mayyukh Paul" userId="15092b8876046ee5" providerId="LiveId" clId="{FD3556D5-79A8-4B6C-A2F2-69069A4AE09C}" dt="2022-11-27T23:27:29.101" v="5" actId="700"/>
          <ac:spMkLst>
            <pc:docMk/>
            <pc:sldMk cId="4232938920" sldId="270"/>
            <ac:spMk id="8" creationId="{6D15B64A-AC01-35BE-8E87-8A914F35E267}"/>
          </ac:spMkLst>
        </pc:spChg>
        <pc:spChg chg="add del mod">
          <ac:chgData name="Mayyukh Paul" userId="15092b8876046ee5" providerId="LiveId" clId="{FD3556D5-79A8-4B6C-A2F2-69069A4AE09C}" dt="2022-11-27T23:30:09.329" v="72"/>
          <ac:spMkLst>
            <pc:docMk/>
            <pc:sldMk cId="4232938920" sldId="270"/>
            <ac:spMk id="10" creationId="{12F8A01E-C743-CD4A-391F-CEB5B42AFDE5}"/>
          </ac:spMkLst>
        </pc:spChg>
        <pc:spChg chg="add del mod">
          <ac:chgData name="Mayyukh Paul" userId="15092b8876046ee5" providerId="LiveId" clId="{FD3556D5-79A8-4B6C-A2F2-69069A4AE09C}" dt="2022-11-27T23:36:06.086" v="113"/>
          <ac:spMkLst>
            <pc:docMk/>
            <pc:sldMk cId="4232938920" sldId="270"/>
            <ac:spMk id="11" creationId="{1426F74A-440A-8D00-B107-15628468C0E3}"/>
          </ac:spMkLst>
        </pc:spChg>
        <pc:spChg chg="add del mod">
          <ac:chgData name="Mayyukh Paul" userId="15092b8876046ee5" providerId="LiveId" clId="{FD3556D5-79A8-4B6C-A2F2-69069A4AE09C}" dt="2022-11-27T23:36:24.937" v="118"/>
          <ac:spMkLst>
            <pc:docMk/>
            <pc:sldMk cId="4232938920" sldId="270"/>
            <ac:spMk id="13" creationId="{0F6637B7-8B99-242A-77E0-CDEAA3CBC93A}"/>
          </ac:spMkLst>
        </pc:spChg>
        <pc:spChg chg="add mod">
          <ac:chgData name="Mayyukh Paul" userId="15092b8876046ee5" providerId="LiveId" clId="{FD3556D5-79A8-4B6C-A2F2-69069A4AE09C}" dt="2022-11-27T23:38:04.178" v="151" actId="1076"/>
          <ac:spMkLst>
            <pc:docMk/>
            <pc:sldMk cId="4232938920" sldId="270"/>
            <ac:spMk id="14" creationId="{83B58D1C-C49D-5807-79AD-275CC91F30AD}"/>
          </ac:spMkLst>
        </pc:spChg>
      </pc:sldChg>
      <pc:sldChg chg="new modTransition">
        <pc:chgData name="Mayyukh Paul" userId="15092b8876046ee5" providerId="LiveId" clId="{FD3556D5-79A8-4B6C-A2F2-69069A4AE09C}" dt="2022-11-27T23:47:11.260" v="176"/>
        <pc:sldMkLst>
          <pc:docMk/>
          <pc:sldMk cId="2226580560" sldId="271"/>
        </pc:sldMkLst>
      </pc:sldChg>
    </pc:docChg>
  </pc:docChgLst>
  <pc:docChgLst>
    <pc:chgData name="Mayyukh Paul" userId="15092b8876046ee5" providerId="LiveId" clId="{F5BFA383-5B12-43E7-854D-B4E207A2B303}"/>
    <pc:docChg chg="undo custSel modSld">
      <pc:chgData name="Mayyukh Paul" userId="15092b8876046ee5" providerId="LiveId" clId="{F5BFA383-5B12-43E7-854D-B4E207A2B303}" dt="2022-12-08T01:32:29.658" v="599" actId="20577"/>
      <pc:docMkLst>
        <pc:docMk/>
      </pc:docMkLst>
      <pc:sldChg chg="modSp mod">
        <pc:chgData name="Mayyukh Paul" userId="15092b8876046ee5" providerId="LiveId" clId="{F5BFA383-5B12-43E7-854D-B4E207A2B303}" dt="2022-12-08T00:52:11.424" v="589" actId="1076"/>
        <pc:sldMkLst>
          <pc:docMk/>
          <pc:sldMk cId="3253479415" sldId="257"/>
        </pc:sldMkLst>
        <pc:spChg chg="mod">
          <ac:chgData name="Mayyukh Paul" userId="15092b8876046ee5" providerId="LiveId" clId="{F5BFA383-5B12-43E7-854D-B4E207A2B303}" dt="2022-12-08T00:48:54.837" v="584" actId="20577"/>
          <ac:spMkLst>
            <pc:docMk/>
            <pc:sldMk cId="3253479415" sldId="257"/>
            <ac:spMk id="5" creationId="{B28C0EFE-5386-450A-6532-5DA4A49C1560}"/>
          </ac:spMkLst>
        </pc:spChg>
        <pc:picChg chg="mod">
          <ac:chgData name="Mayyukh Paul" userId="15092b8876046ee5" providerId="LiveId" clId="{F5BFA383-5B12-43E7-854D-B4E207A2B303}" dt="2022-12-08T00:49:14.796" v="586" actId="1076"/>
          <ac:picMkLst>
            <pc:docMk/>
            <pc:sldMk cId="3253479415" sldId="257"/>
            <ac:picMk id="3" creationId="{6E7B9212-D227-68FB-96CA-DBC0D891C651}"/>
          </ac:picMkLst>
        </pc:picChg>
        <pc:picChg chg="mod">
          <ac:chgData name="Mayyukh Paul" userId="15092b8876046ee5" providerId="LiveId" clId="{F5BFA383-5B12-43E7-854D-B4E207A2B303}" dt="2022-12-08T00:52:11.424" v="589" actId="1076"/>
          <ac:picMkLst>
            <pc:docMk/>
            <pc:sldMk cId="3253479415" sldId="257"/>
            <ac:picMk id="8" creationId="{35003A40-4455-B783-50B3-0C67BF4A6083}"/>
          </ac:picMkLst>
        </pc:picChg>
      </pc:sldChg>
      <pc:sldChg chg="modSp mod">
        <pc:chgData name="Mayyukh Paul" userId="15092b8876046ee5" providerId="LiveId" clId="{F5BFA383-5B12-43E7-854D-B4E207A2B303}" dt="2022-12-08T01:32:29.658" v="599" actId="20577"/>
        <pc:sldMkLst>
          <pc:docMk/>
          <pc:sldMk cId="1160426741" sldId="259"/>
        </pc:sldMkLst>
        <pc:spChg chg="mod">
          <ac:chgData name="Mayyukh Paul" userId="15092b8876046ee5" providerId="LiveId" clId="{F5BFA383-5B12-43E7-854D-B4E207A2B303}" dt="2022-12-08T01:32:29.658" v="599" actId="20577"/>
          <ac:spMkLst>
            <pc:docMk/>
            <pc:sldMk cId="1160426741" sldId="259"/>
            <ac:spMk id="7" creationId="{370C213F-5A33-8C89-69C9-DC529EDFA88C}"/>
          </ac:spMkLst>
        </pc:spChg>
      </pc:sldChg>
      <pc:sldChg chg="modSp mod">
        <pc:chgData name="Mayyukh Paul" userId="15092b8876046ee5" providerId="LiveId" clId="{F5BFA383-5B12-43E7-854D-B4E207A2B303}" dt="2022-12-08T00:44:03.339" v="514" actId="20577"/>
        <pc:sldMkLst>
          <pc:docMk/>
          <pc:sldMk cId="241447712" sldId="272"/>
        </pc:sldMkLst>
        <pc:spChg chg="mod">
          <ac:chgData name="Mayyukh Paul" userId="15092b8876046ee5" providerId="LiveId" clId="{F5BFA383-5B12-43E7-854D-B4E207A2B303}" dt="2022-12-08T00:44:03.339" v="514" actId="20577"/>
          <ac:spMkLst>
            <pc:docMk/>
            <pc:sldMk cId="241447712" sldId="272"/>
            <ac:spMk id="4" creationId="{023B8748-6734-083C-03D4-1593CDC8C298}"/>
          </ac:spMkLst>
        </pc:spChg>
      </pc:sldChg>
      <pc:sldChg chg="addSp delSp modSp mod">
        <pc:chgData name="Mayyukh Paul" userId="15092b8876046ee5" providerId="LiveId" clId="{F5BFA383-5B12-43E7-854D-B4E207A2B303}" dt="2022-12-08T00:38:37.682" v="288" actId="1076"/>
        <pc:sldMkLst>
          <pc:docMk/>
          <pc:sldMk cId="2626039759" sldId="274"/>
        </pc:sldMkLst>
        <pc:spChg chg="mod">
          <ac:chgData name="Mayyukh Paul" userId="15092b8876046ee5" providerId="LiveId" clId="{F5BFA383-5B12-43E7-854D-B4E207A2B303}" dt="2022-12-08T00:35:08.573" v="164" actId="20577"/>
          <ac:spMkLst>
            <pc:docMk/>
            <pc:sldMk cId="2626039759" sldId="274"/>
            <ac:spMk id="2" creationId="{CA0F7A58-7436-A0DB-D298-9EC5F20143F8}"/>
          </ac:spMkLst>
        </pc:spChg>
        <pc:spChg chg="mod">
          <ac:chgData name="Mayyukh Paul" userId="15092b8876046ee5" providerId="LiveId" clId="{F5BFA383-5B12-43E7-854D-B4E207A2B303}" dt="2022-12-08T00:36:50.573" v="282" actId="313"/>
          <ac:spMkLst>
            <pc:docMk/>
            <pc:sldMk cId="2626039759" sldId="274"/>
            <ac:spMk id="3" creationId="{84FF8F34-BFF2-E08B-5F3D-5A4780AF02D0}"/>
          </ac:spMkLst>
        </pc:spChg>
        <pc:spChg chg="add del mod">
          <ac:chgData name="Mayyukh Paul" userId="15092b8876046ee5" providerId="LiveId" clId="{F5BFA383-5B12-43E7-854D-B4E207A2B303}" dt="2022-12-08T00:38:31.449" v="285" actId="931"/>
          <ac:spMkLst>
            <pc:docMk/>
            <pc:sldMk cId="2626039759" sldId="274"/>
            <ac:spMk id="5" creationId="{FCDC6C45-2C1A-C7C4-C8CC-40A0B7B7876F}"/>
          </ac:spMkLst>
        </pc:spChg>
        <pc:picChg chg="del">
          <ac:chgData name="Mayyukh Paul" userId="15092b8876046ee5" providerId="LiveId" clId="{F5BFA383-5B12-43E7-854D-B4E207A2B303}" dt="2022-12-08T00:36:59.969" v="284" actId="478"/>
          <ac:picMkLst>
            <pc:docMk/>
            <pc:sldMk cId="2626039759" sldId="274"/>
            <ac:picMk id="6" creationId="{DA867A16-F97E-ADC6-F6EF-F0573598C256}"/>
          </ac:picMkLst>
        </pc:picChg>
        <pc:picChg chg="del">
          <ac:chgData name="Mayyukh Paul" userId="15092b8876046ee5" providerId="LiveId" clId="{F5BFA383-5B12-43E7-854D-B4E207A2B303}" dt="2022-12-08T00:36:59.062" v="283" actId="478"/>
          <ac:picMkLst>
            <pc:docMk/>
            <pc:sldMk cId="2626039759" sldId="274"/>
            <ac:picMk id="8" creationId="{4AD7F40A-DD91-C70B-F514-7A61E6178974}"/>
          </ac:picMkLst>
        </pc:picChg>
        <pc:picChg chg="add mod">
          <ac:chgData name="Mayyukh Paul" userId="15092b8876046ee5" providerId="LiveId" clId="{F5BFA383-5B12-43E7-854D-B4E207A2B303}" dt="2022-12-08T00:38:37.682" v="288" actId="1076"/>
          <ac:picMkLst>
            <pc:docMk/>
            <pc:sldMk cId="2626039759" sldId="274"/>
            <ac:picMk id="9" creationId="{0EBA3FEC-6F66-8425-FAF5-4BDBD89B4D78}"/>
          </ac:picMkLst>
        </pc:picChg>
      </pc:sldChg>
      <pc:sldChg chg="modSp mod">
        <pc:chgData name="Mayyukh Paul" userId="15092b8876046ee5" providerId="LiveId" clId="{F5BFA383-5B12-43E7-854D-B4E207A2B303}" dt="2022-12-08T00:40:53.127" v="489" actId="20577"/>
        <pc:sldMkLst>
          <pc:docMk/>
          <pc:sldMk cId="1102927621" sldId="276"/>
        </pc:sldMkLst>
        <pc:spChg chg="mod">
          <ac:chgData name="Mayyukh Paul" userId="15092b8876046ee5" providerId="LiveId" clId="{F5BFA383-5B12-43E7-854D-B4E207A2B303}" dt="2022-12-08T00:39:44.487" v="347" actId="313"/>
          <ac:spMkLst>
            <pc:docMk/>
            <pc:sldMk cId="1102927621" sldId="276"/>
            <ac:spMk id="2" creationId="{27B25E2E-4450-B6DA-3076-86C457142526}"/>
          </ac:spMkLst>
        </pc:spChg>
        <pc:spChg chg="mod">
          <ac:chgData name="Mayyukh Paul" userId="15092b8876046ee5" providerId="LiveId" clId="{F5BFA383-5B12-43E7-854D-B4E207A2B303}" dt="2022-12-08T00:40:53.127" v="489" actId="20577"/>
          <ac:spMkLst>
            <pc:docMk/>
            <pc:sldMk cId="1102927621" sldId="276"/>
            <ac:spMk id="3" creationId="{B2B7D6C6-13A5-33FE-5340-AAD7F5608432}"/>
          </ac:spMkLst>
        </pc:spChg>
      </pc:sldChg>
      <pc:sldChg chg="addSp delSp modSp mod">
        <pc:chgData name="Mayyukh Paul" userId="15092b8876046ee5" providerId="LiveId" clId="{F5BFA383-5B12-43E7-854D-B4E207A2B303}" dt="2022-12-08T00:43:07.047" v="503" actId="1076"/>
        <pc:sldMkLst>
          <pc:docMk/>
          <pc:sldMk cId="3252233989" sldId="279"/>
        </pc:sldMkLst>
        <pc:spChg chg="add del mod">
          <ac:chgData name="Mayyukh Paul" userId="15092b8876046ee5" providerId="LiveId" clId="{F5BFA383-5B12-43E7-854D-B4E207A2B303}" dt="2022-12-08T00:41:35.896" v="491" actId="931"/>
          <ac:spMkLst>
            <pc:docMk/>
            <pc:sldMk cId="3252233989" sldId="279"/>
            <ac:spMk id="5" creationId="{11183BA7-0012-7201-0281-3775BDBFB0A9}"/>
          </ac:spMkLst>
        </pc:spChg>
        <pc:picChg chg="del">
          <ac:chgData name="Mayyukh Paul" userId="15092b8876046ee5" providerId="LiveId" clId="{F5BFA383-5B12-43E7-854D-B4E207A2B303}" dt="2022-12-08T00:41:02.694" v="490" actId="478"/>
          <ac:picMkLst>
            <pc:docMk/>
            <pc:sldMk cId="3252233989" sldId="279"/>
            <ac:picMk id="6" creationId="{EB1BDEE2-4569-7488-3C7D-E1BB5906A4F8}"/>
          </ac:picMkLst>
        </pc:picChg>
        <pc:picChg chg="add mod">
          <ac:chgData name="Mayyukh Paul" userId="15092b8876046ee5" providerId="LiveId" clId="{F5BFA383-5B12-43E7-854D-B4E207A2B303}" dt="2022-12-08T00:41:59.041" v="500" actId="1076"/>
          <ac:picMkLst>
            <pc:docMk/>
            <pc:sldMk cId="3252233989" sldId="279"/>
            <ac:picMk id="9" creationId="{33CC334F-7D5F-CFAD-3037-476973F72D1E}"/>
          </ac:picMkLst>
        </pc:picChg>
        <pc:picChg chg="add mod">
          <ac:chgData name="Mayyukh Paul" userId="15092b8876046ee5" providerId="LiveId" clId="{F5BFA383-5B12-43E7-854D-B4E207A2B303}" dt="2022-12-08T00:43:07.047" v="503" actId="1076"/>
          <ac:picMkLst>
            <pc:docMk/>
            <pc:sldMk cId="3252233989" sldId="279"/>
            <ac:picMk id="11" creationId="{6C12BEAC-19CD-DFC4-3953-51A35ECB87A4}"/>
          </ac:picMkLst>
        </pc:picChg>
      </pc:sldChg>
    </pc:docChg>
  </pc:docChgLst>
</pc:chgInfo>
</file>

<file path=ppt/media/image1.png>
</file>

<file path=ppt/media/image10.png>
</file>

<file path=ppt/media/image11.png>
</file>

<file path=ppt/media/image12.jpg>
</file>

<file path=ppt/media/image13.jpg>
</file>

<file path=ppt/media/image14.jpeg>
</file>

<file path=ppt/media/image15.jpeg>
</file>

<file path=ppt/media/image16.jpeg>
</file>

<file path=ppt/media/image17.jpeg>
</file>

<file path=ppt/media/image18.png>
</file>

<file path=ppt/media/image19.jpg>
</file>

<file path=ppt/media/image2.jpeg>
</file>

<file path=ppt/media/image20.png>
</file>

<file path=ppt/media/image3.png>
</file>

<file path=ppt/media/image4.jpeg>
</file>

<file path=ppt/media/image5.png>
</file>

<file path=ppt/media/image6.jpg>
</file>

<file path=ppt/media/image7.png>
</file>

<file path=ppt/media/image8.jpeg>
</file>

<file path=ppt/media/image9.jf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9CAFC50-6DEC-4C83-9044-554778B1E4D2}" type="datetimeFigureOut">
              <a:rPr lang="en-IN" smtClean="0"/>
              <a:t>13-03-2023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2356880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CAFC50-6DEC-4C83-9044-554778B1E4D2}" type="datetimeFigureOut">
              <a:rPr lang="en-IN" smtClean="0"/>
              <a:t>13-03-2023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1627650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CAFC50-6DEC-4C83-9044-554778B1E4D2}" type="datetimeFigureOut">
              <a:rPr lang="en-IN" smtClean="0"/>
              <a:t>13-03-2023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FCEA1F1-AA70-442B-A238-90F22A85466F}"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0758091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CAFC50-6DEC-4C83-9044-554778B1E4D2}" type="datetimeFigureOut">
              <a:rPr lang="en-IN" smtClean="0"/>
              <a:t>13-03-2023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182607704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CAFC50-6DEC-4C83-9044-554778B1E4D2}" type="datetimeFigureOut">
              <a:rPr lang="en-IN" smtClean="0"/>
              <a:t>13-03-2023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FCEA1F1-AA70-442B-A238-90F22A85466F}"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43547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CAFC50-6DEC-4C83-9044-554778B1E4D2}" type="datetimeFigureOut">
              <a:rPr lang="en-IN" smtClean="0"/>
              <a:t>13-03-2023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41823051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CAFC50-6DEC-4C83-9044-554778B1E4D2}" type="datetimeFigureOut">
              <a:rPr lang="en-IN" smtClean="0"/>
              <a:t>13-03-2023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314524292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CAFC50-6DEC-4C83-9044-554778B1E4D2}" type="datetimeFigureOut">
              <a:rPr lang="en-IN" smtClean="0"/>
              <a:t>13-03-2023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26388270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9CAFC50-6DEC-4C83-9044-554778B1E4D2}" type="datetimeFigureOut">
              <a:rPr lang="en-IN" smtClean="0"/>
              <a:t>13-03-2023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14766570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9CAFC50-6DEC-4C83-9044-554778B1E4D2}" type="datetimeFigureOut">
              <a:rPr lang="en-IN" smtClean="0"/>
              <a:t>13-03-2023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907583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CAFC50-6DEC-4C83-9044-554778B1E4D2}" type="datetimeFigureOut">
              <a:rPr lang="en-IN" smtClean="0"/>
              <a:t>13-03-2023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17264518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9CAFC50-6DEC-4C83-9044-554778B1E4D2}" type="datetimeFigureOut">
              <a:rPr lang="en-IN" smtClean="0"/>
              <a:t>13-03-2023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2783535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9CAFC50-6DEC-4C83-9044-554778B1E4D2}" type="datetimeFigureOut">
              <a:rPr lang="en-IN" smtClean="0"/>
              <a:t>13-03-2023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14574532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CAFC50-6DEC-4C83-9044-554778B1E4D2}" type="datetimeFigureOut">
              <a:rPr lang="en-IN" smtClean="0"/>
              <a:t>13-03-2023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4205377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9CAFC50-6DEC-4C83-9044-554778B1E4D2}" type="datetimeFigureOut">
              <a:rPr lang="en-IN" smtClean="0"/>
              <a:t>13-03-2023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10402025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9CAFC50-6DEC-4C83-9044-554778B1E4D2}" type="datetimeFigureOut">
              <a:rPr lang="en-IN" smtClean="0"/>
              <a:t>13-03-2023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FCEA1F1-AA70-442B-A238-90F22A85466F}" type="slidenum">
              <a:rPr lang="en-IN" smtClean="0"/>
              <a:t>‹#›</a:t>
            </a:fld>
            <a:endParaRPr lang="en-IN"/>
          </a:p>
        </p:txBody>
      </p:sp>
    </p:spTree>
    <p:extLst>
      <p:ext uri="{BB962C8B-B14F-4D97-AF65-F5344CB8AC3E}">
        <p14:creationId xmlns:p14="http://schemas.microsoft.com/office/powerpoint/2010/main" val="35865131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9CAFC50-6DEC-4C83-9044-554778B1E4D2}" type="datetimeFigureOut">
              <a:rPr lang="en-IN" smtClean="0"/>
              <a:t>13-03-2023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6FCEA1F1-AA70-442B-A238-90F22A85466F}" type="slidenum">
              <a:rPr lang="en-IN" smtClean="0"/>
              <a:t>‹#›</a:t>
            </a:fld>
            <a:endParaRPr lang="en-IN"/>
          </a:p>
        </p:txBody>
      </p:sp>
    </p:spTree>
    <p:extLst>
      <p:ext uri="{BB962C8B-B14F-4D97-AF65-F5344CB8AC3E}">
        <p14:creationId xmlns:p14="http://schemas.microsoft.com/office/powerpoint/2010/main" val="4271117631"/>
      </p:ext>
    </p:extLst>
  </p:cSld>
  <p:clrMap bg1="lt1" tx1="dk1" bg2="lt2" tx2="dk2" accent1="accent1" accent2="accent2" accent3="accent3" accent4="accent4" accent5="accent5" accent6="accent6" hlink="hlink" folHlink="folHlink"/>
  <p:sldLayoutIdLst>
    <p:sldLayoutId id="2147483791" r:id="rId1"/>
    <p:sldLayoutId id="2147483792" r:id="rId2"/>
    <p:sldLayoutId id="2147483793" r:id="rId3"/>
    <p:sldLayoutId id="2147483794" r:id="rId4"/>
    <p:sldLayoutId id="2147483795" r:id="rId5"/>
    <p:sldLayoutId id="2147483796" r:id="rId6"/>
    <p:sldLayoutId id="2147483797" r:id="rId7"/>
    <p:sldLayoutId id="2147483798" r:id="rId8"/>
    <p:sldLayoutId id="2147483799" r:id="rId9"/>
    <p:sldLayoutId id="2147483800" r:id="rId10"/>
    <p:sldLayoutId id="2147483801" r:id="rId11"/>
    <p:sldLayoutId id="2147483802" r:id="rId12"/>
    <p:sldLayoutId id="2147483803" r:id="rId13"/>
    <p:sldLayoutId id="2147483804" r:id="rId14"/>
    <p:sldLayoutId id="2147483805" r:id="rId15"/>
    <p:sldLayoutId id="214748380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9.jfif"/><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1073C6-1F03-4561-7A98-977B797701D9}"/>
              </a:ext>
            </a:extLst>
          </p:cNvPr>
          <p:cNvSpPr>
            <a:spLocks noGrp="1"/>
          </p:cNvSpPr>
          <p:nvPr>
            <p:ph type="title"/>
          </p:nvPr>
        </p:nvSpPr>
        <p:spPr/>
        <p:txBody>
          <a:bodyPr/>
          <a:lstStyle/>
          <a:p>
            <a:endParaRPr lang="en-IN"/>
          </a:p>
        </p:txBody>
      </p:sp>
      <p:pic>
        <p:nvPicPr>
          <p:cNvPr id="5" name="Content Placeholder 4">
            <a:extLst>
              <a:ext uri="{FF2B5EF4-FFF2-40B4-BE49-F238E27FC236}">
                <a16:creationId xmlns:a16="http://schemas.microsoft.com/office/drawing/2014/main" id="{F1DA2462-015D-3497-C22F-8A506E1BE24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4171" y="-47134"/>
            <a:ext cx="12507685" cy="6952268"/>
          </a:xfrm>
        </p:spPr>
      </p:pic>
    </p:spTree>
    <p:extLst>
      <p:ext uri="{BB962C8B-B14F-4D97-AF65-F5344CB8AC3E}">
        <p14:creationId xmlns:p14="http://schemas.microsoft.com/office/powerpoint/2010/main" val="5002232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F5792-75C0-B5D9-4369-19B6A43DA7B5}"/>
              </a:ext>
            </a:extLst>
          </p:cNvPr>
          <p:cNvSpPr>
            <a:spLocks noGrp="1"/>
          </p:cNvSpPr>
          <p:nvPr>
            <p:ph type="title"/>
          </p:nvPr>
        </p:nvSpPr>
        <p:spPr>
          <a:xfrm>
            <a:off x="677334" y="895350"/>
            <a:ext cx="4048125" cy="971550"/>
          </a:xfrm>
        </p:spPr>
        <p:txBody>
          <a:bodyPr>
            <a:normAutofit/>
          </a:bodyPr>
          <a:lstStyle/>
          <a:p>
            <a:r>
              <a:rPr lang="en-IN" sz="2800" dirty="0">
                <a:solidFill>
                  <a:schemeClr val="tx1"/>
                </a:solidFill>
                <a:latin typeface="Arial Rounded MT Bold" panose="020F0704030504030204" pitchFamily="34" charset="0"/>
              </a:rPr>
              <a:t>  </a:t>
            </a:r>
            <a:r>
              <a:rPr lang="en-IN" sz="2400" dirty="0">
                <a:solidFill>
                  <a:schemeClr val="tx1"/>
                </a:solidFill>
                <a:latin typeface="Arial Rounded MT Bold" panose="020F0704030504030204" pitchFamily="34" charset="0"/>
              </a:rPr>
              <a:t>1. Major difficulties of </a:t>
            </a:r>
            <a:br>
              <a:rPr lang="en-IN" sz="2400" dirty="0">
                <a:solidFill>
                  <a:schemeClr val="tx1"/>
                </a:solidFill>
                <a:latin typeface="Arial Rounded MT Bold" panose="020F0704030504030204" pitchFamily="34" charset="0"/>
              </a:rPr>
            </a:br>
            <a:r>
              <a:rPr lang="en-IN" sz="2400" dirty="0">
                <a:solidFill>
                  <a:schemeClr val="tx1"/>
                </a:solidFill>
                <a:latin typeface="Arial Rounded MT Bold" panose="020F0704030504030204" pitchFamily="34" charset="0"/>
              </a:rPr>
              <a:t>       Environmental Risks </a:t>
            </a:r>
            <a:endParaRPr lang="en-IN" sz="2800" dirty="0">
              <a:solidFill>
                <a:schemeClr val="tx1"/>
              </a:solidFill>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685F75DF-1C0E-4312-E10F-C7B0A08F1E44}"/>
              </a:ext>
            </a:extLst>
          </p:cNvPr>
          <p:cNvSpPr>
            <a:spLocks noGrp="1"/>
          </p:cNvSpPr>
          <p:nvPr>
            <p:ph sz="half" idx="1"/>
          </p:nvPr>
        </p:nvSpPr>
        <p:spPr>
          <a:xfrm>
            <a:off x="677334" y="2657475"/>
            <a:ext cx="4184035" cy="2414366"/>
          </a:xfrm>
        </p:spPr>
        <p:txBody>
          <a:bodyPr/>
          <a:lstStyle/>
          <a:p>
            <a:r>
              <a:rPr lang="en-IN" dirty="0"/>
              <a:t>Highly interdisciplinary </a:t>
            </a:r>
          </a:p>
          <a:p>
            <a:r>
              <a:rPr lang="en-IN" dirty="0"/>
              <a:t>Social dimension </a:t>
            </a:r>
          </a:p>
          <a:p>
            <a:r>
              <a:rPr lang="en-IN" dirty="0"/>
              <a:t>Different theoretical experiments</a:t>
            </a:r>
          </a:p>
          <a:p>
            <a:r>
              <a:rPr lang="en-IN" dirty="0"/>
              <a:t>Fields – varying states maturity</a:t>
            </a:r>
          </a:p>
          <a:p>
            <a:endParaRPr lang="en-IN" dirty="0"/>
          </a:p>
        </p:txBody>
      </p:sp>
      <p:pic>
        <p:nvPicPr>
          <p:cNvPr id="6" name="Content Placeholder 5">
            <a:extLst>
              <a:ext uri="{FF2B5EF4-FFF2-40B4-BE49-F238E27FC236}">
                <a16:creationId xmlns:a16="http://schemas.microsoft.com/office/drawing/2014/main" id="{A5B5249E-E40D-7C8F-AFC9-324CFEFC2AE1}"/>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118543" y="2300509"/>
            <a:ext cx="4184650" cy="2771332"/>
          </a:xfrm>
        </p:spPr>
      </p:pic>
      <p:cxnSp>
        <p:nvCxnSpPr>
          <p:cNvPr id="8" name="Straight Connector 7">
            <a:extLst>
              <a:ext uri="{FF2B5EF4-FFF2-40B4-BE49-F238E27FC236}">
                <a16:creationId xmlns:a16="http://schemas.microsoft.com/office/drawing/2014/main" id="{5C1C4001-48DF-4556-6566-A74B37A8FF70}"/>
              </a:ext>
            </a:extLst>
          </p:cNvPr>
          <p:cNvCxnSpPr>
            <a:cxnSpLocks/>
            <a:stCxn id="2" idx="3"/>
          </p:cNvCxnSpPr>
          <p:nvPr/>
        </p:nvCxnSpPr>
        <p:spPr>
          <a:xfrm>
            <a:off x="4725459" y="1381125"/>
            <a:ext cx="0" cy="4905375"/>
          </a:xfrm>
          <a:prstGeom prst="line">
            <a:avLst/>
          </a:prstGeom>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349343784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1D24A-FE49-43C2-5DB3-D2930D2E9AEC}"/>
              </a:ext>
            </a:extLst>
          </p:cNvPr>
          <p:cNvSpPr>
            <a:spLocks noGrp="1"/>
          </p:cNvSpPr>
          <p:nvPr>
            <p:ph type="title"/>
          </p:nvPr>
        </p:nvSpPr>
        <p:spPr>
          <a:xfrm>
            <a:off x="524934" y="954354"/>
            <a:ext cx="4008966" cy="1320800"/>
          </a:xfrm>
        </p:spPr>
        <p:txBody>
          <a:bodyPr>
            <a:normAutofit/>
          </a:bodyPr>
          <a:lstStyle/>
          <a:p>
            <a:r>
              <a:rPr lang="en-IN" sz="2400" dirty="0">
                <a:solidFill>
                  <a:schemeClr val="tx1"/>
                </a:solidFill>
                <a:latin typeface="Arial Rounded MT Bold" panose="020F0704030504030204" pitchFamily="34" charset="0"/>
              </a:rPr>
              <a:t>   2. Problem of policy of </a:t>
            </a:r>
            <a:br>
              <a:rPr lang="en-IN" sz="2400" dirty="0">
                <a:solidFill>
                  <a:schemeClr val="tx1"/>
                </a:solidFill>
                <a:latin typeface="Arial Rounded MT Bold" panose="020F0704030504030204" pitchFamily="34" charset="0"/>
              </a:rPr>
            </a:br>
            <a:r>
              <a:rPr lang="en-IN" sz="2400" dirty="0">
                <a:solidFill>
                  <a:schemeClr val="tx1"/>
                </a:solidFill>
                <a:latin typeface="Arial Rounded MT Bold" panose="020F0704030504030204" pitchFamily="34" charset="0"/>
              </a:rPr>
              <a:t>       Environmental Risks</a:t>
            </a:r>
          </a:p>
        </p:txBody>
      </p:sp>
      <p:sp>
        <p:nvSpPr>
          <p:cNvPr id="3" name="Content Placeholder 2">
            <a:extLst>
              <a:ext uri="{FF2B5EF4-FFF2-40B4-BE49-F238E27FC236}">
                <a16:creationId xmlns:a16="http://schemas.microsoft.com/office/drawing/2014/main" id="{FF0A946A-DF90-7173-005F-6093B5DA61CA}"/>
              </a:ext>
            </a:extLst>
          </p:cNvPr>
          <p:cNvSpPr>
            <a:spLocks noGrp="1"/>
          </p:cNvSpPr>
          <p:nvPr>
            <p:ph sz="half" idx="1"/>
          </p:nvPr>
        </p:nvSpPr>
        <p:spPr>
          <a:xfrm>
            <a:off x="686859" y="2555214"/>
            <a:ext cx="4184035" cy="3880772"/>
          </a:xfrm>
        </p:spPr>
        <p:txBody>
          <a:bodyPr/>
          <a:lstStyle/>
          <a:p>
            <a:r>
              <a:rPr lang="en-IN" dirty="0"/>
              <a:t>Social Dimension </a:t>
            </a:r>
          </a:p>
          <a:p>
            <a:r>
              <a:rPr lang="en-IN" dirty="0"/>
              <a:t>Sensitive area : return of foreign aids </a:t>
            </a:r>
          </a:p>
          <a:p>
            <a:r>
              <a:rPr lang="en-IN" dirty="0"/>
              <a:t>Oil spills </a:t>
            </a:r>
          </a:p>
          <a:p>
            <a:r>
              <a:rPr lang="en-IN" dirty="0"/>
              <a:t>Environment pollution </a:t>
            </a:r>
          </a:p>
          <a:p>
            <a:r>
              <a:rPr lang="en-IN" dirty="0"/>
              <a:t>Dumping waste </a:t>
            </a:r>
          </a:p>
        </p:txBody>
      </p:sp>
      <p:pic>
        <p:nvPicPr>
          <p:cNvPr id="6" name="Content Placeholder 5">
            <a:extLst>
              <a:ext uri="{FF2B5EF4-FFF2-40B4-BE49-F238E27FC236}">
                <a16:creationId xmlns:a16="http://schemas.microsoft.com/office/drawing/2014/main" id="{949260BE-0F77-D3C7-93DF-2ED08B4E9C3B}"/>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512503" y="1614754"/>
            <a:ext cx="3173239" cy="1880921"/>
          </a:xfrm>
        </p:spPr>
      </p:pic>
      <p:pic>
        <p:nvPicPr>
          <p:cNvPr id="8" name="Picture 7">
            <a:extLst>
              <a:ext uri="{FF2B5EF4-FFF2-40B4-BE49-F238E27FC236}">
                <a16:creationId xmlns:a16="http://schemas.microsoft.com/office/drawing/2014/main" id="{68636A76-F05F-F994-FED1-990A2A53FB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12502" y="4157067"/>
            <a:ext cx="3173239" cy="2172358"/>
          </a:xfrm>
          <a:prstGeom prst="rect">
            <a:avLst/>
          </a:prstGeom>
        </p:spPr>
      </p:pic>
      <p:cxnSp>
        <p:nvCxnSpPr>
          <p:cNvPr id="10" name="Straight Connector 9">
            <a:extLst>
              <a:ext uri="{FF2B5EF4-FFF2-40B4-BE49-F238E27FC236}">
                <a16:creationId xmlns:a16="http://schemas.microsoft.com/office/drawing/2014/main" id="{473DB76B-268B-D1BA-373D-4CA1E7A4ABB5}"/>
              </a:ext>
            </a:extLst>
          </p:cNvPr>
          <p:cNvCxnSpPr>
            <a:cxnSpLocks/>
          </p:cNvCxnSpPr>
          <p:nvPr/>
        </p:nvCxnSpPr>
        <p:spPr>
          <a:xfrm>
            <a:off x="4686300" y="1095375"/>
            <a:ext cx="0" cy="5153025"/>
          </a:xfrm>
          <a:prstGeom prst="line">
            <a:avLst/>
          </a:prstGeom>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425018950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FF696F-B220-89DA-7BF0-E2DA261216CC}"/>
              </a:ext>
            </a:extLst>
          </p:cNvPr>
          <p:cNvSpPr>
            <a:spLocks noGrp="1"/>
          </p:cNvSpPr>
          <p:nvPr>
            <p:ph type="title"/>
          </p:nvPr>
        </p:nvSpPr>
        <p:spPr>
          <a:xfrm>
            <a:off x="601134" y="1000588"/>
            <a:ext cx="4685241" cy="1320800"/>
          </a:xfrm>
        </p:spPr>
        <p:txBody>
          <a:bodyPr>
            <a:normAutofit/>
          </a:bodyPr>
          <a:lstStyle/>
          <a:p>
            <a:r>
              <a:rPr lang="en-IN" sz="2400" dirty="0">
                <a:solidFill>
                  <a:schemeClr val="tx1"/>
                </a:solidFill>
                <a:latin typeface="Arial Rounded MT Bold" panose="020F0704030504030204" pitchFamily="34" charset="0"/>
              </a:rPr>
              <a:t>3. High probability problems    </a:t>
            </a:r>
            <a:br>
              <a:rPr lang="en-IN" sz="2400" dirty="0">
                <a:solidFill>
                  <a:schemeClr val="tx1"/>
                </a:solidFill>
                <a:latin typeface="Arial Rounded MT Bold" panose="020F0704030504030204" pitchFamily="34" charset="0"/>
              </a:rPr>
            </a:br>
            <a:r>
              <a:rPr lang="en-IN" sz="2400" dirty="0">
                <a:solidFill>
                  <a:schemeClr val="tx1"/>
                </a:solidFill>
                <a:latin typeface="Arial Rounded MT Bold" panose="020F0704030504030204" pitchFamily="34" charset="0"/>
              </a:rPr>
              <a:t>    of Environmental Risks</a:t>
            </a:r>
          </a:p>
        </p:txBody>
      </p:sp>
      <p:sp>
        <p:nvSpPr>
          <p:cNvPr id="3" name="Content Placeholder 2">
            <a:extLst>
              <a:ext uri="{FF2B5EF4-FFF2-40B4-BE49-F238E27FC236}">
                <a16:creationId xmlns:a16="http://schemas.microsoft.com/office/drawing/2014/main" id="{2B05BA1E-24B0-69B8-D039-2722554A7D91}"/>
              </a:ext>
            </a:extLst>
          </p:cNvPr>
          <p:cNvSpPr>
            <a:spLocks noGrp="1"/>
          </p:cNvSpPr>
          <p:nvPr>
            <p:ph sz="half" idx="1"/>
          </p:nvPr>
        </p:nvSpPr>
        <p:spPr>
          <a:xfrm>
            <a:off x="601134" y="2633332"/>
            <a:ext cx="4184035" cy="2420936"/>
          </a:xfrm>
        </p:spPr>
        <p:txBody>
          <a:bodyPr/>
          <a:lstStyle/>
          <a:p>
            <a:r>
              <a:rPr lang="en-IN" dirty="0"/>
              <a:t>Failure of Investment</a:t>
            </a:r>
          </a:p>
          <a:p>
            <a:endParaRPr lang="en-IN" dirty="0"/>
          </a:p>
          <a:p>
            <a:pPr marL="0" indent="0">
              <a:buNone/>
            </a:pPr>
            <a:endParaRPr lang="en-IN" dirty="0"/>
          </a:p>
          <a:p>
            <a:r>
              <a:rPr lang="en-IN" dirty="0"/>
              <a:t>Long term usage : Chemical global warming</a:t>
            </a:r>
          </a:p>
        </p:txBody>
      </p:sp>
      <p:pic>
        <p:nvPicPr>
          <p:cNvPr id="6" name="Content Placeholder 5">
            <a:extLst>
              <a:ext uri="{FF2B5EF4-FFF2-40B4-BE49-F238E27FC236}">
                <a16:creationId xmlns:a16="http://schemas.microsoft.com/office/drawing/2014/main" id="{6F4BB6C9-CDFB-DD55-D184-443942348195}"/>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121211" y="1565738"/>
            <a:ext cx="3016632" cy="2135187"/>
          </a:xfrm>
        </p:spPr>
      </p:pic>
      <p:pic>
        <p:nvPicPr>
          <p:cNvPr id="8" name="Picture 7">
            <a:extLst>
              <a:ext uri="{FF2B5EF4-FFF2-40B4-BE49-F238E27FC236}">
                <a16:creationId xmlns:a16="http://schemas.microsoft.com/office/drawing/2014/main" id="{0825C9A3-A9C7-BEC2-6CED-9AA791B3B7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1211" y="4151874"/>
            <a:ext cx="3016632" cy="2280775"/>
          </a:xfrm>
          <a:prstGeom prst="rect">
            <a:avLst/>
          </a:prstGeom>
        </p:spPr>
      </p:pic>
      <p:cxnSp>
        <p:nvCxnSpPr>
          <p:cNvPr id="10" name="Straight Connector 9">
            <a:extLst>
              <a:ext uri="{FF2B5EF4-FFF2-40B4-BE49-F238E27FC236}">
                <a16:creationId xmlns:a16="http://schemas.microsoft.com/office/drawing/2014/main" id="{A453AC6B-B1D8-A1BE-0FC0-289E62B02DA2}"/>
              </a:ext>
            </a:extLst>
          </p:cNvPr>
          <p:cNvCxnSpPr>
            <a:cxnSpLocks/>
          </p:cNvCxnSpPr>
          <p:nvPr/>
        </p:nvCxnSpPr>
        <p:spPr>
          <a:xfrm>
            <a:off x="5305425" y="1162050"/>
            <a:ext cx="0" cy="5121738"/>
          </a:xfrm>
          <a:prstGeom prst="line">
            <a:avLst/>
          </a:prstGeom>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283151822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B08EE9-48AA-A38A-3F0A-2AA3784EBE21}"/>
              </a:ext>
            </a:extLst>
          </p:cNvPr>
          <p:cNvSpPr>
            <a:spLocks noGrp="1"/>
          </p:cNvSpPr>
          <p:nvPr>
            <p:ph type="title"/>
          </p:nvPr>
        </p:nvSpPr>
        <p:spPr/>
        <p:txBody>
          <a:bodyPr>
            <a:normAutofit/>
          </a:bodyPr>
          <a:lstStyle/>
          <a:p>
            <a:pPr algn="ctr"/>
            <a:endParaRPr lang="en-IN" sz="7200" b="1" dirty="0">
              <a:solidFill>
                <a:schemeClr val="tx1"/>
              </a:solidFill>
              <a:effectLst>
                <a:outerShdw blurRad="38100" dist="38100" dir="2700000" algn="tl">
                  <a:srgbClr val="000000">
                    <a:alpha val="43137"/>
                  </a:srgbClr>
                </a:outerShdw>
              </a:effectLst>
              <a:latin typeface="Algerian" panose="04020705040A02060702" pitchFamily="82" charset="0"/>
            </a:endParaRPr>
          </a:p>
        </p:txBody>
      </p:sp>
      <p:sp>
        <p:nvSpPr>
          <p:cNvPr id="6" name="TextBox 5">
            <a:extLst>
              <a:ext uri="{FF2B5EF4-FFF2-40B4-BE49-F238E27FC236}">
                <a16:creationId xmlns:a16="http://schemas.microsoft.com/office/drawing/2014/main" id="{DE1AA87A-4481-EB8D-38DA-84EF301027D4}"/>
              </a:ext>
            </a:extLst>
          </p:cNvPr>
          <p:cNvSpPr txBox="1"/>
          <p:nvPr/>
        </p:nvSpPr>
        <p:spPr>
          <a:xfrm>
            <a:off x="11199043" y="6519446"/>
            <a:ext cx="992957" cy="338554"/>
          </a:xfrm>
          <a:prstGeom prst="rect">
            <a:avLst/>
          </a:prstGeom>
          <a:noFill/>
        </p:spPr>
        <p:txBody>
          <a:bodyPr wrap="square" rtlCol="0">
            <a:spAutoFit/>
          </a:bodyPr>
          <a:lstStyle/>
          <a:p>
            <a:r>
              <a:rPr lang="en-US" sz="1600" b="1" dirty="0">
                <a:latin typeface="Book Antiqua" panose="02040602050305030304" pitchFamily="18" charset="0"/>
              </a:rPr>
              <a:t>Page -  8</a:t>
            </a:r>
            <a:endParaRPr lang="en-IN" sz="1600" b="1" dirty="0">
              <a:latin typeface="Book Antiqua" panose="02040602050305030304" pitchFamily="18" charset="0"/>
            </a:endParaRPr>
          </a:p>
        </p:txBody>
      </p:sp>
      <p:sp>
        <p:nvSpPr>
          <p:cNvPr id="7" name="TextBox 6">
            <a:extLst>
              <a:ext uri="{FF2B5EF4-FFF2-40B4-BE49-F238E27FC236}">
                <a16:creationId xmlns:a16="http://schemas.microsoft.com/office/drawing/2014/main" id="{44947493-4000-45AC-81DE-B948F13B8083}"/>
              </a:ext>
            </a:extLst>
          </p:cNvPr>
          <p:cNvSpPr txBox="1"/>
          <p:nvPr/>
        </p:nvSpPr>
        <p:spPr>
          <a:xfrm>
            <a:off x="5469117" y="6500592"/>
            <a:ext cx="1280475" cy="369332"/>
          </a:xfrm>
          <a:prstGeom prst="rect">
            <a:avLst/>
          </a:prstGeom>
          <a:noFill/>
        </p:spPr>
        <p:txBody>
          <a:bodyPr wrap="square" rtlCol="0">
            <a:spAutoFit/>
          </a:bodyPr>
          <a:lstStyle/>
          <a:p>
            <a:r>
              <a:rPr lang="en-US" b="1" dirty="0">
                <a:latin typeface="Book Antiqua" panose="02040602050305030304" pitchFamily="18" charset="0"/>
              </a:rPr>
              <a:t>BBA UEM</a:t>
            </a:r>
            <a:endParaRPr lang="en-IN" b="1" dirty="0">
              <a:latin typeface="Book Antiqua" panose="02040602050305030304" pitchFamily="18" charset="0"/>
            </a:endParaRPr>
          </a:p>
        </p:txBody>
      </p:sp>
      <p:sp>
        <p:nvSpPr>
          <p:cNvPr id="8" name="TextBox 7">
            <a:extLst>
              <a:ext uri="{FF2B5EF4-FFF2-40B4-BE49-F238E27FC236}">
                <a16:creationId xmlns:a16="http://schemas.microsoft.com/office/drawing/2014/main" id="{764AE555-4718-C34B-F8A1-0F3F9478490A}"/>
              </a:ext>
            </a:extLst>
          </p:cNvPr>
          <p:cNvSpPr txBox="1"/>
          <p:nvPr/>
        </p:nvSpPr>
        <p:spPr>
          <a:xfrm>
            <a:off x="329937" y="791851"/>
            <a:ext cx="980389" cy="369332"/>
          </a:xfrm>
          <a:prstGeom prst="rect">
            <a:avLst/>
          </a:prstGeom>
          <a:noFill/>
        </p:spPr>
        <p:txBody>
          <a:bodyPr wrap="square" rtlCol="0">
            <a:spAutoFit/>
          </a:bodyPr>
          <a:lstStyle/>
          <a:p>
            <a:r>
              <a:rPr lang="en-US" b="1" dirty="0">
                <a:solidFill>
                  <a:schemeClr val="bg1"/>
                </a:solidFill>
                <a:latin typeface="Comic Sans MS" panose="030F0702030302020204" pitchFamily="66" charset="0"/>
              </a:rPr>
              <a:t>Slide 9</a:t>
            </a:r>
            <a:endParaRPr lang="en-IN" b="1" dirty="0">
              <a:solidFill>
                <a:schemeClr val="bg1"/>
              </a:solidFill>
              <a:latin typeface="Comic Sans MS" panose="030F0702030302020204" pitchFamily="66" charset="0"/>
            </a:endParaRPr>
          </a:p>
        </p:txBody>
      </p:sp>
      <p:pic>
        <p:nvPicPr>
          <p:cNvPr id="12" name="Content Placeholder 11">
            <a:extLst>
              <a:ext uri="{FF2B5EF4-FFF2-40B4-BE49-F238E27FC236}">
                <a16:creationId xmlns:a16="http://schemas.microsoft.com/office/drawing/2014/main" id="{97F4002B-2B29-38AA-7A8C-26655BD83C1E}"/>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413796" y="-105697"/>
            <a:ext cx="21208182" cy="7069394"/>
          </a:xfrm>
        </p:spPr>
      </p:pic>
      <p:sp>
        <p:nvSpPr>
          <p:cNvPr id="14" name="TextBox 13">
            <a:extLst>
              <a:ext uri="{FF2B5EF4-FFF2-40B4-BE49-F238E27FC236}">
                <a16:creationId xmlns:a16="http://schemas.microsoft.com/office/drawing/2014/main" id="{E856C9B1-CD34-8AC5-FF0E-57977C966555}"/>
              </a:ext>
            </a:extLst>
          </p:cNvPr>
          <p:cNvSpPr txBox="1"/>
          <p:nvPr/>
        </p:nvSpPr>
        <p:spPr>
          <a:xfrm>
            <a:off x="329937" y="3652562"/>
            <a:ext cx="9643835" cy="2677656"/>
          </a:xfrm>
          <a:prstGeom prst="rect">
            <a:avLst/>
          </a:prstGeom>
          <a:noFill/>
        </p:spPr>
        <p:txBody>
          <a:bodyPr wrap="square">
            <a:spAutoFit/>
          </a:bodyPr>
          <a:lstStyle/>
          <a:p>
            <a:pPr marL="0" indent="0">
              <a:buNone/>
            </a:pPr>
            <a:r>
              <a:rPr lang="en-IN" sz="2400" dirty="0">
                <a:highlight>
                  <a:srgbClr val="C0C0C0"/>
                </a:highlight>
                <a:latin typeface="Cambria" panose="02040503050406030204" pitchFamily="18" charset="0"/>
                <a:ea typeface="Cambria" panose="02040503050406030204" pitchFamily="18" charset="0"/>
              </a:rPr>
              <a:t>From the above topic we conclude that </a:t>
            </a:r>
            <a:r>
              <a:rPr lang="en-US" sz="2400" b="0" i="0" dirty="0">
                <a:solidFill>
                  <a:srgbClr val="202124"/>
                </a:solidFill>
                <a:effectLst/>
                <a:highlight>
                  <a:srgbClr val="C0C0C0"/>
                </a:highlight>
                <a:latin typeface="arial" panose="020B0604020202020204" pitchFamily="34" charset="0"/>
              </a:rPr>
              <a:t> </a:t>
            </a:r>
            <a:r>
              <a:rPr lang="en-US" sz="2400" b="1" i="0" dirty="0">
                <a:solidFill>
                  <a:srgbClr val="202124"/>
                </a:solidFill>
                <a:effectLst/>
                <a:highlight>
                  <a:srgbClr val="C0C0C0"/>
                </a:highlight>
                <a:latin typeface="arial" panose="020B0604020202020204" pitchFamily="34" charset="0"/>
              </a:rPr>
              <a:t>Environmental Knowledge is a dynamic process</a:t>
            </a:r>
            <a:r>
              <a:rPr lang="en-US" sz="2400" b="0" i="0" dirty="0">
                <a:solidFill>
                  <a:srgbClr val="202124"/>
                </a:solidFill>
                <a:effectLst/>
                <a:highlight>
                  <a:srgbClr val="C0C0C0"/>
                </a:highlight>
                <a:latin typeface="arial" panose="020B0604020202020204" pitchFamily="34" charset="0"/>
              </a:rPr>
              <a:t>. The priority of such knowledge is to develop cautious mind of people about their total surrounding</a:t>
            </a:r>
            <a:r>
              <a:rPr lang="en-US" sz="2400" dirty="0">
                <a:solidFill>
                  <a:srgbClr val="202124"/>
                </a:solidFill>
                <a:highlight>
                  <a:srgbClr val="C0C0C0"/>
                </a:highlight>
                <a:latin typeface="arial" panose="020B0604020202020204" pitchFamily="34" charset="0"/>
              </a:rPr>
              <a:t>. </a:t>
            </a:r>
          </a:p>
          <a:p>
            <a:pPr marL="0" indent="0">
              <a:buNone/>
            </a:pPr>
            <a:r>
              <a:rPr lang="en-US" sz="2400" dirty="0">
                <a:solidFill>
                  <a:srgbClr val="202124"/>
                </a:solidFill>
                <a:highlight>
                  <a:srgbClr val="C0C0C0"/>
                </a:highlight>
                <a:latin typeface="arial" panose="020B0604020202020204" pitchFamily="34" charset="0"/>
                <a:ea typeface="Cambria" panose="02040503050406030204" pitchFamily="18" charset="0"/>
              </a:rPr>
              <a:t>Without proper information uncertainty cannot be removed it has to clarify. Different steps can be taken to reduce the impact of Environmental Risks such as understanding the importance and value of natural resources , </a:t>
            </a:r>
            <a:r>
              <a:rPr lang="en-US" sz="2400" dirty="0" err="1">
                <a:solidFill>
                  <a:srgbClr val="202124"/>
                </a:solidFill>
                <a:highlight>
                  <a:srgbClr val="C0C0C0"/>
                </a:highlight>
                <a:latin typeface="arial" panose="020B0604020202020204" pitchFamily="34" charset="0"/>
                <a:ea typeface="Cambria" panose="02040503050406030204" pitchFamily="18" charset="0"/>
              </a:rPr>
              <a:t>etc</a:t>
            </a:r>
            <a:r>
              <a:rPr lang="en-US" sz="2400" dirty="0">
                <a:solidFill>
                  <a:srgbClr val="202124"/>
                </a:solidFill>
                <a:highlight>
                  <a:srgbClr val="C0C0C0"/>
                </a:highlight>
                <a:latin typeface="arial" panose="020B0604020202020204" pitchFamily="34" charset="0"/>
                <a:ea typeface="Cambria" panose="02040503050406030204" pitchFamily="18" charset="0"/>
              </a:rPr>
              <a:t>…</a:t>
            </a:r>
            <a:endParaRPr lang="en-IN" sz="2400" dirty="0">
              <a:highlight>
                <a:srgbClr val="C0C0C0"/>
              </a:highlight>
              <a:latin typeface="Cambria" panose="02040503050406030204" pitchFamily="18" charset="0"/>
              <a:ea typeface="Cambria" panose="02040503050406030204" pitchFamily="18" charset="0"/>
            </a:endParaRPr>
          </a:p>
        </p:txBody>
      </p:sp>
      <p:sp>
        <p:nvSpPr>
          <p:cNvPr id="16" name="TextBox 15">
            <a:extLst>
              <a:ext uri="{FF2B5EF4-FFF2-40B4-BE49-F238E27FC236}">
                <a16:creationId xmlns:a16="http://schemas.microsoft.com/office/drawing/2014/main" id="{5B1A13DE-5A07-0B5A-4D5E-918E81F8059E}"/>
              </a:ext>
            </a:extLst>
          </p:cNvPr>
          <p:cNvSpPr txBox="1"/>
          <p:nvPr/>
        </p:nvSpPr>
        <p:spPr>
          <a:xfrm>
            <a:off x="329937" y="2130841"/>
            <a:ext cx="6706227" cy="923330"/>
          </a:xfrm>
          <a:prstGeom prst="rect">
            <a:avLst/>
          </a:prstGeom>
          <a:noFill/>
        </p:spPr>
        <p:txBody>
          <a:bodyPr wrap="square" rtlCol="0">
            <a:spAutoFit/>
          </a:bodyPr>
          <a:lstStyle/>
          <a:p>
            <a:r>
              <a:rPr lang="en-IN" sz="5400" dirty="0">
                <a:highlight>
                  <a:srgbClr val="C0C0C0"/>
                </a:highlight>
                <a:latin typeface="Algerian" panose="04020705040A02060702" pitchFamily="82" charset="0"/>
              </a:rPr>
              <a:t>conclusion</a:t>
            </a:r>
          </a:p>
        </p:txBody>
      </p:sp>
    </p:spTree>
    <p:extLst>
      <p:ext uri="{BB962C8B-B14F-4D97-AF65-F5344CB8AC3E}">
        <p14:creationId xmlns:p14="http://schemas.microsoft.com/office/powerpoint/2010/main" val="175699220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DDC4326-A72B-3E5E-272D-8039BFB5156B}"/>
              </a:ext>
            </a:extLst>
          </p:cNvPr>
          <p:cNvSpPr txBox="1"/>
          <p:nvPr/>
        </p:nvSpPr>
        <p:spPr>
          <a:xfrm>
            <a:off x="0" y="0"/>
            <a:ext cx="1112363" cy="369332"/>
          </a:xfrm>
          <a:prstGeom prst="rect">
            <a:avLst/>
          </a:prstGeom>
          <a:noFill/>
        </p:spPr>
        <p:txBody>
          <a:bodyPr wrap="square" rtlCol="0">
            <a:spAutoFit/>
          </a:bodyPr>
          <a:lstStyle/>
          <a:p>
            <a:r>
              <a:rPr lang="en-US" b="1" dirty="0">
                <a:solidFill>
                  <a:schemeClr val="bg1"/>
                </a:solidFill>
                <a:latin typeface="Comic Sans MS" panose="030F0702030302020204" pitchFamily="66" charset="0"/>
              </a:rPr>
              <a:t>Slide 11</a:t>
            </a:r>
            <a:endParaRPr lang="en-IN" b="1" dirty="0">
              <a:solidFill>
                <a:schemeClr val="bg1"/>
              </a:solidFill>
              <a:latin typeface="Comic Sans MS" panose="030F0702030302020204" pitchFamily="66" charset="0"/>
            </a:endParaRPr>
          </a:p>
        </p:txBody>
      </p:sp>
      <p:pic>
        <p:nvPicPr>
          <p:cNvPr id="7" name="Picture 6">
            <a:extLst>
              <a:ext uri="{FF2B5EF4-FFF2-40B4-BE49-F238E27FC236}">
                <a16:creationId xmlns:a16="http://schemas.microsoft.com/office/drawing/2014/main" id="{606A19D6-8761-03A8-71CC-9D7C8DA9BE7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2628" y="1102178"/>
            <a:ext cx="9307285" cy="4653643"/>
          </a:xfrm>
          <a:prstGeom prst="rect">
            <a:avLst/>
          </a:prstGeom>
        </p:spPr>
      </p:pic>
    </p:spTree>
    <p:extLst>
      <p:ext uri="{BB962C8B-B14F-4D97-AF65-F5344CB8AC3E}">
        <p14:creationId xmlns:p14="http://schemas.microsoft.com/office/powerpoint/2010/main" val="429167199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6FF8AB-0EE3-1844-FF4E-B1343C35BB5A}"/>
              </a:ext>
            </a:extLst>
          </p:cNvPr>
          <p:cNvSpPr>
            <a:spLocks noGrp="1"/>
          </p:cNvSpPr>
          <p:nvPr>
            <p:ph type="ctrTitle"/>
          </p:nvPr>
        </p:nvSpPr>
        <p:spPr>
          <a:xfrm>
            <a:off x="1524000" y="566594"/>
            <a:ext cx="8450826" cy="2301617"/>
          </a:xfrm>
        </p:spPr>
        <p:txBody>
          <a:bodyPr>
            <a:normAutofit/>
          </a:bodyPr>
          <a:lstStyle/>
          <a:p>
            <a:pPr algn="ctr"/>
            <a:r>
              <a:rPr lang="en-US" sz="4800" b="1" i="1" spc="-150" dirty="0">
                <a:solidFill>
                  <a:schemeClr val="tx1"/>
                </a:solidFill>
                <a:effectLst>
                  <a:outerShdw blurRad="38100" dist="38100" dir="2700000" algn="tl">
                    <a:srgbClr val="000000">
                      <a:alpha val="43137"/>
                    </a:srgbClr>
                  </a:outerShdw>
                </a:effectLst>
                <a:latin typeface="Berlin Sans FB Demi" panose="020E0802020502020306" pitchFamily="34" charset="0"/>
                <a:ea typeface="Cambria" panose="02040503050406030204" pitchFamily="18" charset="0"/>
              </a:rPr>
              <a:t>ENVIRONMENTAL KNOWLEDGE AND </a:t>
            </a:r>
            <a:br>
              <a:rPr lang="en-US" sz="4800" b="1" i="1" spc="-150" dirty="0">
                <a:solidFill>
                  <a:schemeClr val="tx1"/>
                </a:solidFill>
                <a:effectLst>
                  <a:outerShdw blurRad="38100" dist="38100" dir="2700000" algn="tl">
                    <a:srgbClr val="000000">
                      <a:alpha val="43137"/>
                    </a:srgbClr>
                  </a:outerShdw>
                </a:effectLst>
                <a:latin typeface="Berlin Sans FB Demi" panose="020E0802020502020306" pitchFamily="34" charset="0"/>
                <a:ea typeface="Cambria" panose="02040503050406030204" pitchFamily="18" charset="0"/>
              </a:rPr>
            </a:br>
            <a:r>
              <a:rPr lang="en-US" sz="4800" b="1" i="1" spc="-150" dirty="0">
                <a:solidFill>
                  <a:schemeClr val="tx1"/>
                </a:solidFill>
                <a:effectLst>
                  <a:outerShdw blurRad="38100" dist="38100" dir="2700000" algn="tl">
                    <a:srgbClr val="000000">
                      <a:alpha val="43137"/>
                    </a:srgbClr>
                  </a:outerShdw>
                </a:effectLst>
                <a:latin typeface="Berlin Sans FB Demi" panose="020E0802020502020306" pitchFamily="34" charset="0"/>
                <a:ea typeface="Cambria" panose="02040503050406030204" pitchFamily="18" charset="0"/>
              </a:rPr>
              <a:t>UNCERTAINTY </a:t>
            </a:r>
            <a:endParaRPr lang="en-IN" sz="4800" b="1" i="1" spc="-150" dirty="0">
              <a:solidFill>
                <a:schemeClr val="tx1"/>
              </a:solidFill>
              <a:effectLst>
                <a:outerShdw blurRad="38100" dist="38100" dir="2700000" algn="tl">
                  <a:srgbClr val="000000">
                    <a:alpha val="43137"/>
                  </a:srgbClr>
                </a:outerShdw>
              </a:effectLst>
              <a:latin typeface="Berlin Sans FB Demi" panose="020E0802020502020306" pitchFamily="34" charset="0"/>
              <a:ea typeface="Cambria" panose="02040503050406030204" pitchFamily="18" charset="0"/>
            </a:endParaRPr>
          </a:p>
        </p:txBody>
      </p:sp>
      <p:sp>
        <p:nvSpPr>
          <p:cNvPr id="3" name="Subtitle 2">
            <a:extLst>
              <a:ext uri="{FF2B5EF4-FFF2-40B4-BE49-F238E27FC236}">
                <a16:creationId xmlns:a16="http://schemas.microsoft.com/office/drawing/2014/main" id="{73D62D60-9792-9DDB-AE5A-5DDC4F9014A3}"/>
              </a:ext>
            </a:extLst>
          </p:cNvPr>
          <p:cNvSpPr>
            <a:spLocks noGrp="1"/>
          </p:cNvSpPr>
          <p:nvPr>
            <p:ph type="subTitle" idx="1"/>
          </p:nvPr>
        </p:nvSpPr>
        <p:spPr>
          <a:xfrm>
            <a:off x="1177413" y="3429000"/>
            <a:ext cx="9144000" cy="3307976"/>
          </a:xfrm>
        </p:spPr>
        <p:txBody>
          <a:bodyPr>
            <a:normAutofit/>
          </a:bodyPr>
          <a:lstStyle/>
          <a:p>
            <a:pPr algn="ctr"/>
            <a:r>
              <a:rPr lang="en-US" sz="2800" b="1" dirty="0">
                <a:solidFill>
                  <a:schemeClr val="tx1"/>
                </a:solidFill>
                <a:effectLst>
                  <a:outerShdw blurRad="38100" dist="38100" dir="2700000" algn="tl">
                    <a:srgbClr val="000000">
                      <a:alpha val="43137"/>
                    </a:srgbClr>
                  </a:outerShdw>
                </a:effectLst>
                <a:latin typeface="Berlin Sans FB Demi" panose="020E0802020502020306" pitchFamily="34" charset="0"/>
                <a:ea typeface="Cambria" panose="02040503050406030204" pitchFamily="18" charset="0"/>
              </a:rPr>
              <a:t>BY</a:t>
            </a:r>
          </a:p>
          <a:p>
            <a:pPr algn="ctr"/>
            <a:r>
              <a:rPr lang="en-US" sz="2800" b="1" dirty="0">
                <a:solidFill>
                  <a:schemeClr val="tx1"/>
                </a:solidFill>
                <a:effectLst>
                  <a:outerShdw blurRad="38100" dist="38100" dir="2700000" algn="tl">
                    <a:srgbClr val="000000">
                      <a:alpha val="43137"/>
                    </a:srgbClr>
                  </a:outerShdw>
                </a:effectLst>
                <a:latin typeface="Berlin Sans FB Demi" panose="020E0802020502020306" pitchFamily="34" charset="0"/>
                <a:ea typeface="Cambria" panose="02040503050406030204" pitchFamily="18" charset="0"/>
              </a:rPr>
              <a:t> MAYUKH PAUL AND ROHIT ROY </a:t>
            </a:r>
          </a:p>
          <a:p>
            <a:pPr algn="ctr"/>
            <a:r>
              <a:rPr lang="en-US" sz="2800" b="1" dirty="0">
                <a:solidFill>
                  <a:schemeClr val="tx1"/>
                </a:solidFill>
                <a:effectLst>
                  <a:outerShdw blurRad="38100" dist="38100" dir="2700000" algn="tl">
                    <a:srgbClr val="000000">
                      <a:alpha val="43137"/>
                    </a:srgbClr>
                  </a:outerShdw>
                </a:effectLst>
                <a:latin typeface="Berlin Sans FB Demi" panose="020E0802020502020306" pitchFamily="34" charset="0"/>
                <a:ea typeface="Cambria" panose="02040503050406030204" pitchFamily="18" charset="0"/>
              </a:rPr>
              <a:t>1</a:t>
            </a:r>
            <a:r>
              <a:rPr lang="en-US" sz="2800" b="1" baseline="30000" dirty="0">
                <a:solidFill>
                  <a:schemeClr val="tx1"/>
                </a:solidFill>
                <a:effectLst>
                  <a:outerShdw blurRad="38100" dist="38100" dir="2700000" algn="tl">
                    <a:srgbClr val="000000">
                      <a:alpha val="43137"/>
                    </a:srgbClr>
                  </a:outerShdw>
                </a:effectLst>
                <a:latin typeface="Berlin Sans FB Demi" panose="020E0802020502020306" pitchFamily="34" charset="0"/>
                <a:ea typeface="Cambria" panose="02040503050406030204" pitchFamily="18" charset="0"/>
              </a:rPr>
              <a:t>ST</a:t>
            </a:r>
            <a:r>
              <a:rPr lang="en-US" sz="2800" b="1" dirty="0">
                <a:solidFill>
                  <a:schemeClr val="tx1"/>
                </a:solidFill>
                <a:effectLst>
                  <a:outerShdw blurRad="38100" dist="38100" dir="2700000" algn="tl">
                    <a:srgbClr val="000000">
                      <a:alpha val="43137"/>
                    </a:srgbClr>
                  </a:outerShdw>
                </a:effectLst>
                <a:latin typeface="Berlin Sans FB Demi" panose="020E0802020502020306" pitchFamily="34" charset="0"/>
                <a:ea typeface="Cambria" panose="02040503050406030204" pitchFamily="18" charset="0"/>
              </a:rPr>
              <a:t> YEAR BSC ECONOMICS</a:t>
            </a:r>
          </a:p>
          <a:p>
            <a:pPr algn="ctr"/>
            <a:r>
              <a:rPr lang="en-US" sz="2800" b="1" dirty="0">
                <a:solidFill>
                  <a:schemeClr val="tx1"/>
                </a:solidFill>
                <a:effectLst>
                  <a:outerShdw blurRad="38100" dist="38100" dir="2700000" algn="tl">
                    <a:srgbClr val="000000">
                      <a:alpha val="43137"/>
                    </a:srgbClr>
                  </a:outerShdw>
                </a:effectLst>
                <a:latin typeface="Berlin Sans FB Demi" panose="020E0802020502020306" pitchFamily="34" charset="0"/>
                <a:ea typeface="Cambria" panose="02040503050406030204" pitchFamily="18" charset="0"/>
              </a:rPr>
              <a:t>ENVIRONMENTAL ECONOMICS</a:t>
            </a:r>
          </a:p>
          <a:p>
            <a:pPr algn="ctr"/>
            <a:r>
              <a:rPr lang="en-US" sz="2800" b="1" dirty="0">
                <a:solidFill>
                  <a:schemeClr val="tx1"/>
                </a:solidFill>
                <a:effectLst>
                  <a:outerShdw blurRad="38100" dist="38100" dir="2700000" algn="tl">
                    <a:srgbClr val="000000">
                      <a:alpha val="43137"/>
                    </a:srgbClr>
                  </a:outerShdw>
                </a:effectLst>
                <a:latin typeface="Berlin Sans FB Demi" panose="020E0802020502020306" pitchFamily="34" charset="0"/>
                <a:ea typeface="Cambria" panose="02040503050406030204" pitchFamily="18" charset="0"/>
              </a:rPr>
              <a:t>   SISTER NIVEDITA UNIVERSITY (SNU)</a:t>
            </a:r>
          </a:p>
          <a:p>
            <a:endParaRPr lang="en-IN" dirty="0">
              <a:latin typeface="Cambria" panose="02040503050406030204" pitchFamily="18" charset="0"/>
              <a:ea typeface="Cambria" panose="02040503050406030204" pitchFamily="18" charset="0"/>
            </a:endParaRPr>
          </a:p>
        </p:txBody>
      </p:sp>
      <p:sp>
        <p:nvSpPr>
          <p:cNvPr id="4" name="TextBox 3">
            <a:extLst>
              <a:ext uri="{FF2B5EF4-FFF2-40B4-BE49-F238E27FC236}">
                <a16:creationId xmlns:a16="http://schemas.microsoft.com/office/drawing/2014/main" id="{8250EF41-689D-8FF7-463E-5E435257ABD8}"/>
              </a:ext>
            </a:extLst>
          </p:cNvPr>
          <p:cNvSpPr txBox="1"/>
          <p:nvPr/>
        </p:nvSpPr>
        <p:spPr>
          <a:xfrm>
            <a:off x="174396" y="4543720"/>
            <a:ext cx="1197204" cy="369332"/>
          </a:xfrm>
          <a:prstGeom prst="rect">
            <a:avLst/>
          </a:prstGeom>
          <a:noFill/>
        </p:spPr>
        <p:txBody>
          <a:bodyPr wrap="square" rtlCol="0">
            <a:spAutoFit/>
          </a:bodyPr>
          <a:lstStyle/>
          <a:p>
            <a:r>
              <a:rPr lang="en-US" b="1" dirty="0">
                <a:solidFill>
                  <a:schemeClr val="bg1"/>
                </a:solidFill>
                <a:latin typeface="Comic Sans MS" panose="030F0702030302020204" pitchFamily="66" charset="0"/>
              </a:rPr>
              <a:t>SLIDE 1</a:t>
            </a:r>
            <a:endParaRPr lang="en-IN" b="1" dirty="0">
              <a:solidFill>
                <a:schemeClr val="bg1"/>
              </a:solidFill>
              <a:latin typeface="Comic Sans MS" panose="030F0702030302020204" pitchFamily="66" charset="0"/>
            </a:endParaRPr>
          </a:p>
        </p:txBody>
      </p:sp>
      <p:sp>
        <p:nvSpPr>
          <p:cNvPr id="6" name="Arrow: Right 5">
            <a:extLst>
              <a:ext uri="{FF2B5EF4-FFF2-40B4-BE49-F238E27FC236}">
                <a16:creationId xmlns:a16="http://schemas.microsoft.com/office/drawing/2014/main" id="{122F0190-3B76-289A-134B-EC23355739A1}"/>
              </a:ext>
            </a:extLst>
          </p:cNvPr>
          <p:cNvSpPr/>
          <p:nvPr/>
        </p:nvSpPr>
        <p:spPr>
          <a:xfrm>
            <a:off x="0" y="5992669"/>
            <a:ext cx="1278416" cy="707762"/>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SLIDE 1</a:t>
            </a:r>
          </a:p>
        </p:txBody>
      </p:sp>
    </p:spTree>
    <p:extLst>
      <p:ext uri="{BB962C8B-B14F-4D97-AF65-F5344CB8AC3E}">
        <p14:creationId xmlns:p14="http://schemas.microsoft.com/office/powerpoint/2010/main" val="211485280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C60218-FCCB-D4F2-ED76-590240CAE1DC}"/>
              </a:ext>
            </a:extLst>
          </p:cNvPr>
          <p:cNvSpPr>
            <a:spLocks noGrp="1"/>
          </p:cNvSpPr>
          <p:nvPr>
            <p:ph type="title"/>
          </p:nvPr>
        </p:nvSpPr>
        <p:spPr>
          <a:xfrm>
            <a:off x="1162134" y="646739"/>
            <a:ext cx="3854528" cy="1278466"/>
          </a:xfrm>
        </p:spPr>
        <p:txBody>
          <a:bodyPr>
            <a:normAutofit fontScale="90000"/>
          </a:bodyPr>
          <a:lstStyle/>
          <a:p>
            <a:pPr algn="ctr"/>
            <a:r>
              <a:rPr lang="en-US" sz="3200" b="1" dirty="0">
                <a:solidFill>
                  <a:schemeClr val="tx1"/>
                </a:solidFill>
                <a:effectLst>
                  <a:outerShdw blurRad="38100" dist="38100" dir="2700000" algn="tl">
                    <a:srgbClr val="000000">
                      <a:alpha val="43137"/>
                    </a:srgbClr>
                  </a:outerShdw>
                </a:effectLst>
                <a:latin typeface="Algerian" panose="04020705040A02060702" pitchFamily="82" charset="0"/>
              </a:rPr>
              <a:t>2.1 ECOSYSTEM AND DYNAMIC INTEGRITY</a:t>
            </a:r>
            <a:endParaRPr lang="en-IN" sz="3200" b="1" dirty="0">
              <a:solidFill>
                <a:schemeClr val="tx1"/>
              </a:solidFill>
              <a:effectLst>
                <a:outerShdw blurRad="38100" dist="38100" dir="2700000" algn="tl">
                  <a:srgbClr val="000000">
                    <a:alpha val="43137"/>
                  </a:srgbClr>
                </a:outerShdw>
              </a:effectLst>
              <a:latin typeface="Algerian" panose="04020705040A02060702" pitchFamily="82" charset="0"/>
            </a:endParaRPr>
          </a:p>
        </p:txBody>
      </p:sp>
      <p:sp>
        <p:nvSpPr>
          <p:cNvPr id="5" name="Text Placeholder 4">
            <a:extLst>
              <a:ext uri="{FF2B5EF4-FFF2-40B4-BE49-F238E27FC236}">
                <a16:creationId xmlns:a16="http://schemas.microsoft.com/office/drawing/2014/main" id="{B28C0EFE-5386-450A-6532-5DA4A49C1560}"/>
              </a:ext>
            </a:extLst>
          </p:cNvPr>
          <p:cNvSpPr>
            <a:spLocks noGrp="1"/>
          </p:cNvSpPr>
          <p:nvPr>
            <p:ph type="body" sz="half" idx="2"/>
          </p:nvPr>
        </p:nvSpPr>
        <p:spPr>
          <a:xfrm>
            <a:off x="832349" y="2227582"/>
            <a:ext cx="4514098" cy="3496909"/>
          </a:xfrm>
        </p:spPr>
        <p:txBody>
          <a:bodyPr>
            <a:normAutofit/>
          </a:bodyPr>
          <a:lstStyle/>
          <a:p>
            <a:pPr marL="285750" indent="-285750">
              <a:buFont typeface="Wingdings" panose="05000000000000000000" pitchFamily="2" charset="2"/>
              <a:buChar char="Ø"/>
            </a:pPr>
            <a:r>
              <a:rPr lang="en-IN" sz="1800" dirty="0">
                <a:solidFill>
                  <a:schemeClr val="tx1"/>
                </a:solidFill>
              </a:rPr>
              <a:t>Ecosystem does not exist in steady state, but exhibit continuous change in production and species composition</a:t>
            </a:r>
          </a:p>
          <a:p>
            <a:pPr marL="285750" indent="-285750">
              <a:buFont typeface="Wingdings" panose="05000000000000000000" pitchFamily="2" charset="2"/>
              <a:buChar char="Ø"/>
            </a:pPr>
            <a:endParaRPr lang="en-IN" sz="1800" dirty="0">
              <a:solidFill>
                <a:schemeClr val="tx1"/>
              </a:solidFill>
            </a:endParaRPr>
          </a:p>
          <a:p>
            <a:pPr marL="285750" indent="-285750">
              <a:buFont typeface="Wingdings" panose="05000000000000000000" pitchFamily="2" charset="2"/>
              <a:buChar char="Ø"/>
            </a:pPr>
            <a:endParaRPr lang="en-IN" sz="1800" dirty="0">
              <a:solidFill>
                <a:schemeClr val="tx1"/>
              </a:solidFill>
            </a:endParaRPr>
          </a:p>
          <a:p>
            <a:pPr marL="285750" indent="-285750">
              <a:buFont typeface="Wingdings" panose="05000000000000000000" pitchFamily="2" charset="2"/>
              <a:buChar char="Ø"/>
            </a:pPr>
            <a:endParaRPr lang="en-IN" sz="1800" dirty="0">
              <a:solidFill>
                <a:schemeClr val="tx1"/>
              </a:solidFill>
            </a:endParaRPr>
          </a:p>
          <a:p>
            <a:pPr marL="285750" indent="-285750">
              <a:buFont typeface="Wingdings" panose="05000000000000000000" pitchFamily="2" charset="2"/>
              <a:buChar char="Ø"/>
            </a:pPr>
            <a:r>
              <a:rPr lang="en-IN" sz="1800" dirty="0">
                <a:solidFill>
                  <a:schemeClr val="tx1"/>
                </a:solidFill>
              </a:rPr>
              <a:t>Experiment in laboratory and field studies.</a:t>
            </a:r>
          </a:p>
          <a:p>
            <a:pPr marL="285750" indent="-285750">
              <a:buFont typeface="Wingdings" panose="05000000000000000000" pitchFamily="2" charset="2"/>
              <a:buChar char="Ø"/>
            </a:pPr>
            <a:endParaRPr lang="en-IN" sz="1800" dirty="0">
              <a:solidFill>
                <a:schemeClr val="tx1"/>
              </a:solidFill>
            </a:endParaRPr>
          </a:p>
          <a:p>
            <a:pPr marL="285750" indent="-285750">
              <a:buFont typeface="Wingdings" panose="05000000000000000000" pitchFamily="2" charset="2"/>
              <a:buChar char="Ø"/>
            </a:pPr>
            <a:endParaRPr lang="en-IN" sz="1800" dirty="0">
              <a:solidFill>
                <a:schemeClr val="tx1"/>
              </a:solidFill>
            </a:endParaRPr>
          </a:p>
        </p:txBody>
      </p:sp>
      <p:sp>
        <p:nvSpPr>
          <p:cNvPr id="10" name="TextBox 9">
            <a:extLst>
              <a:ext uri="{FF2B5EF4-FFF2-40B4-BE49-F238E27FC236}">
                <a16:creationId xmlns:a16="http://schemas.microsoft.com/office/drawing/2014/main" id="{780C0CD0-0CE5-2D39-C08C-47A9FEE7E46F}"/>
              </a:ext>
            </a:extLst>
          </p:cNvPr>
          <p:cNvSpPr txBox="1"/>
          <p:nvPr/>
        </p:nvSpPr>
        <p:spPr>
          <a:xfrm>
            <a:off x="11268635" y="6503619"/>
            <a:ext cx="923365" cy="338554"/>
          </a:xfrm>
          <a:prstGeom prst="rect">
            <a:avLst/>
          </a:prstGeom>
          <a:noFill/>
        </p:spPr>
        <p:txBody>
          <a:bodyPr wrap="square" rtlCol="0">
            <a:spAutoFit/>
          </a:bodyPr>
          <a:lstStyle/>
          <a:p>
            <a:r>
              <a:rPr lang="en-US" sz="1600" b="1" dirty="0">
                <a:latin typeface="Book Antiqua" panose="02040602050305030304" pitchFamily="18" charset="0"/>
              </a:rPr>
              <a:t>Page - 1</a:t>
            </a:r>
            <a:endParaRPr lang="en-IN" sz="1600" b="1" dirty="0">
              <a:latin typeface="Book Antiqua" panose="02040602050305030304" pitchFamily="18" charset="0"/>
            </a:endParaRPr>
          </a:p>
        </p:txBody>
      </p:sp>
      <p:pic>
        <p:nvPicPr>
          <p:cNvPr id="8" name="Picture 7">
            <a:extLst>
              <a:ext uri="{FF2B5EF4-FFF2-40B4-BE49-F238E27FC236}">
                <a16:creationId xmlns:a16="http://schemas.microsoft.com/office/drawing/2014/main" id="{35003A40-4455-B783-50B3-0C67BF4A6083}"/>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5853644" y="1624618"/>
            <a:ext cx="3412414" cy="1919483"/>
          </a:xfrm>
          <a:prstGeom prst="rect">
            <a:avLst/>
          </a:prstGeom>
        </p:spPr>
      </p:pic>
      <p:cxnSp>
        <p:nvCxnSpPr>
          <p:cNvPr id="14" name="Straight Connector 13">
            <a:extLst>
              <a:ext uri="{FF2B5EF4-FFF2-40B4-BE49-F238E27FC236}">
                <a16:creationId xmlns:a16="http://schemas.microsoft.com/office/drawing/2014/main" id="{5B125278-4633-9044-95F4-89F3093D17D8}"/>
              </a:ext>
            </a:extLst>
          </p:cNvPr>
          <p:cNvCxnSpPr>
            <a:cxnSpLocks/>
          </p:cNvCxnSpPr>
          <p:nvPr/>
        </p:nvCxnSpPr>
        <p:spPr>
          <a:xfrm>
            <a:off x="5456903" y="1415845"/>
            <a:ext cx="1" cy="478493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Arrow: Right 3">
            <a:extLst>
              <a:ext uri="{FF2B5EF4-FFF2-40B4-BE49-F238E27FC236}">
                <a16:creationId xmlns:a16="http://schemas.microsoft.com/office/drawing/2014/main" id="{5DBCCAB9-E791-D71C-639B-53DC1BEED7AF}"/>
              </a:ext>
            </a:extLst>
          </p:cNvPr>
          <p:cNvSpPr/>
          <p:nvPr/>
        </p:nvSpPr>
        <p:spPr>
          <a:xfrm>
            <a:off x="0" y="141670"/>
            <a:ext cx="1278416" cy="707762"/>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SLIDE 2</a:t>
            </a:r>
          </a:p>
        </p:txBody>
      </p:sp>
      <p:pic>
        <p:nvPicPr>
          <p:cNvPr id="3" name="Picture 2">
            <a:extLst>
              <a:ext uri="{FF2B5EF4-FFF2-40B4-BE49-F238E27FC236}">
                <a16:creationId xmlns:a16="http://schemas.microsoft.com/office/drawing/2014/main" id="{6E7B9212-D227-68FB-96CA-DBC0D891C651}"/>
              </a:ext>
            </a:extLst>
          </p:cNvPr>
          <p:cNvPicPr>
            <a:picLocks noChangeAspect="1"/>
          </p:cNvPicPr>
          <p:nvPr/>
        </p:nvPicPr>
        <p:blipFill>
          <a:blip r:embed="rId3"/>
          <a:stretch>
            <a:fillRect/>
          </a:stretch>
        </p:blipFill>
        <p:spPr>
          <a:xfrm>
            <a:off x="5786688" y="3504127"/>
            <a:ext cx="4608975" cy="2999492"/>
          </a:xfrm>
          <a:prstGeom prst="rect">
            <a:avLst/>
          </a:prstGeom>
        </p:spPr>
      </p:pic>
    </p:spTree>
    <p:extLst>
      <p:ext uri="{BB962C8B-B14F-4D97-AF65-F5344CB8AC3E}">
        <p14:creationId xmlns:p14="http://schemas.microsoft.com/office/powerpoint/2010/main" val="325347941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7F4E6-CAB7-9601-A160-972C7E4EC391}"/>
              </a:ext>
            </a:extLst>
          </p:cNvPr>
          <p:cNvSpPr>
            <a:spLocks noGrp="1"/>
          </p:cNvSpPr>
          <p:nvPr>
            <p:ph type="title"/>
          </p:nvPr>
        </p:nvSpPr>
        <p:spPr>
          <a:xfrm>
            <a:off x="677334" y="1314344"/>
            <a:ext cx="3854528" cy="1278466"/>
          </a:xfrm>
        </p:spPr>
        <p:txBody>
          <a:bodyPr>
            <a:normAutofit fontScale="90000"/>
          </a:bodyPr>
          <a:lstStyle/>
          <a:p>
            <a:pPr algn="ctr"/>
            <a:r>
              <a:rPr lang="en-IN" sz="3200" b="1" dirty="0">
                <a:solidFill>
                  <a:schemeClr val="tx1"/>
                </a:solidFill>
                <a:effectLst>
                  <a:outerShdw blurRad="38100" dist="38100" dir="2700000" algn="tl">
                    <a:srgbClr val="000000">
                      <a:alpha val="43137"/>
                    </a:srgbClr>
                  </a:outerShdw>
                </a:effectLst>
                <a:latin typeface="Algerian" panose="04020705040A02060702" pitchFamily="82" charset="0"/>
              </a:rPr>
              <a:t>2.2 ecosystem productivity  and environmental health</a:t>
            </a:r>
          </a:p>
        </p:txBody>
      </p:sp>
      <p:sp>
        <p:nvSpPr>
          <p:cNvPr id="9" name="Text Placeholder 8">
            <a:extLst>
              <a:ext uri="{FF2B5EF4-FFF2-40B4-BE49-F238E27FC236}">
                <a16:creationId xmlns:a16="http://schemas.microsoft.com/office/drawing/2014/main" id="{6E472CED-692A-2808-CAC4-C02794EBBC51}"/>
              </a:ext>
            </a:extLst>
          </p:cNvPr>
          <p:cNvSpPr>
            <a:spLocks noGrp="1"/>
          </p:cNvSpPr>
          <p:nvPr>
            <p:ph type="body" sz="half" idx="2"/>
          </p:nvPr>
        </p:nvSpPr>
        <p:spPr>
          <a:xfrm>
            <a:off x="598271" y="2777069"/>
            <a:ext cx="4335677" cy="3320178"/>
          </a:xfrm>
        </p:spPr>
        <p:txBody>
          <a:bodyPr>
            <a:normAutofit/>
          </a:bodyPr>
          <a:lstStyle/>
          <a:p>
            <a:pPr marL="285750" indent="-285750">
              <a:buFont typeface="Wingdings" panose="05000000000000000000" pitchFamily="2" charset="2"/>
              <a:buChar char="Ø"/>
            </a:pPr>
            <a:r>
              <a:rPr lang="en-IN" sz="1800" dirty="0"/>
              <a:t>Human activities on system productivity and conservation</a:t>
            </a:r>
          </a:p>
          <a:p>
            <a:pPr marL="285750" indent="-285750">
              <a:buFont typeface="Wingdings" panose="05000000000000000000" pitchFamily="2" charset="2"/>
              <a:buChar char="Ø"/>
            </a:pPr>
            <a:endParaRPr lang="en-IN" sz="1800" dirty="0"/>
          </a:p>
          <a:p>
            <a:pPr marL="285750" indent="-285750">
              <a:buFont typeface="Wingdings" panose="05000000000000000000" pitchFamily="2" charset="2"/>
              <a:buChar char="Ø"/>
            </a:pPr>
            <a:endParaRPr lang="en-IN" sz="1800" dirty="0"/>
          </a:p>
          <a:p>
            <a:pPr marL="285750" indent="-285750">
              <a:buFont typeface="Wingdings" panose="05000000000000000000" pitchFamily="2" charset="2"/>
              <a:buChar char="Ø"/>
            </a:pPr>
            <a:r>
              <a:rPr lang="en-IN" sz="1800" dirty="0"/>
              <a:t>Transfer of Ballast Water being the major problem </a:t>
            </a:r>
          </a:p>
          <a:p>
            <a:pPr marL="285750" indent="-285750">
              <a:buFont typeface="Wingdings" panose="05000000000000000000" pitchFamily="2" charset="2"/>
              <a:buChar char="Ø"/>
            </a:pPr>
            <a:endParaRPr lang="en-IN" sz="1800" dirty="0"/>
          </a:p>
          <a:p>
            <a:endParaRPr lang="en-IN" sz="1800" dirty="0"/>
          </a:p>
          <a:p>
            <a:endParaRPr lang="en-IN" sz="1800" dirty="0"/>
          </a:p>
          <a:p>
            <a:pPr marL="285750" indent="-285750">
              <a:buFont typeface="Wingdings" panose="05000000000000000000" pitchFamily="2" charset="2"/>
              <a:buChar char="Ø"/>
            </a:pPr>
            <a:endParaRPr lang="en-IN" sz="1800" dirty="0"/>
          </a:p>
        </p:txBody>
      </p:sp>
      <p:sp>
        <p:nvSpPr>
          <p:cNvPr id="6" name="TextBox 5">
            <a:extLst>
              <a:ext uri="{FF2B5EF4-FFF2-40B4-BE49-F238E27FC236}">
                <a16:creationId xmlns:a16="http://schemas.microsoft.com/office/drawing/2014/main" id="{70F6ABB6-FD50-7238-659F-4B11AF0F1FBC}"/>
              </a:ext>
            </a:extLst>
          </p:cNvPr>
          <p:cNvSpPr txBox="1"/>
          <p:nvPr/>
        </p:nvSpPr>
        <p:spPr>
          <a:xfrm>
            <a:off x="11277600" y="6490446"/>
            <a:ext cx="914400" cy="338554"/>
          </a:xfrm>
          <a:prstGeom prst="rect">
            <a:avLst/>
          </a:prstGeom>
          <a:noFill/>
        </p:spPr>
        <p:txBody>
          <a:bodyPr wrap="square" rtlCol="0">
            <a:spAutoFit/>
          </a:bodyPr>
          <a:lstStyle/>
          <a:p>
            <a:r>
              <a:rPr lang="en-US" sz="1600" b="1" dirty="0">
                <a:latin typeface="Book Antiqua" panose="02040602050305030304" pitchFamily="18" charset="0"/>
              </a:rPr>
              <a:t>Page - 2</a:t>
            </a:r>
            <a:endParaRPr lang="en-IN" sz="1600" b="1" dirty="0">
              <a:latin typeface="Book Antiqua" panose="02040602050305030304" pitchFamily="18" charset="0"/>
            </a:endParaRPr>
          </a:p>
        </p:txBody>
      </p:sp>
      <p:sp>
        <p:nvSpPr>
          <p:cNvPr id="8" name="TextBox 7">
            <a:extLst>
              <a:ext uri="{FF2B5EF4-FFF2-40B4-BE49-F238E27FC236}">
                <a16:creationId xmlns:a16="http://schemas.microsoft.com/office/drawing/2014/main" id="{14567BA1-4475-B586-57B0-A5EE9A66B96F}"/>
              </a:ext>
            </a:extLst>
          </p:cNvPr>
          <p:cNvSpPr txBox="1"/>
          <p:nvPr/>
        </p:nvSpPr>
        <p:spPr>
          <a:xfrm>
            <a:off x="5937748" y="6154948"/>
            <a:ext cx="3297827" cy="461665"/>
          </a:xfrm>
          <a:prstGeom prst="rect">
            <a:avLst/>
          </a:prstGeom>
          <a:noFill/>
        </p:spPr>
        <p:txBody>
          <a:bodyPr wrap="square" rtlCol="0">
            <a:spAutoFit/>
          </a:bodyPr>
          <a:lstStyle/>
          <a:p>
            <a:r>
              <a:rPr lang="en-IN" sz="2400" i="1" dirty="0">
                <a:latin typeface="French Script MT" panose="03020402040607040605" pitchFamily="66" charset="0"/>
              </a:rPr>
              <a:t>Birth of non-indigenous organism</a:t>
            </a:r>
          </a:p>
        </p:txBody>
      </p:sp>
      <p:sp>
        <p:nvSpPr>
          <p:cNvPr id="4" name="TextBox 3">
            <a:extLst>
              <a:ext uri="{FF2B5EF4-FFF2-40B4-BE49-F238E27FC236}">
                <a16:creationId xmlns:a16="http://schemas.microsoft.com/office/drawing/2014/main" id="{8A4A737D-26E8-65AF-9AB0-C13AEEDEDE9C}"/>
              </a:ext>
            </a:extLst>
          </p:cNvPr>
          <p:cNvSpPr txBox="1"/>
          <p:nvPr/>
        </p:nvSpPr>
        <p:spPr>
          <a:xfrm>
            <a:off x="300263" y="760753"/>
            <a:ext cx="978153" cy="369332"/>
          </a:xfrm>
          <a:prstGeom prst="rect">
            <a:avLst/>
          </a:prstGeom>
          <a:noFill/>
        </p:spPr>
        <p:txBody>
          <a:bodyPr wrap="none" rtlCol="0">
            <a:spAutoFit/>
          </a:bodyPr>
          <a:lstStyle/>
          <a:p>
            <a:r>
              <a:rPr lang="en-US" b="1" dirty="0">
                <a:solidFill>
                  <a:schemeClr val="bg1"/>
                </a:solidFill>
                <a:latin typeface="Comic Sans MS" panose="030F0702030302020204" pitchFamily="66" charset="0"/>
              </a:rPr>
              <a:t>Slide 3</a:t>
            </a:r>
            <a:endParaRPr lang="en-IN" b="1" dirty="0">
              <a:solidFill>
                <a:schemeClr val="bg1"/>
              </a:solidFill>
              <a:latin typeface="Comic Sans MS" panose="030F0702030302020204" pitchFamily="66" charset="0"/>
            </a:endParaRPr>
          </a:p>
        </p:txBody>
      </p:sp>
      <p:cxnSp>
        <p:nvCxnSpPr>
          <p:cNvPr id="11" name="Straight Connector 10">
            <a:extLst>
              <a:ext uri="{FF2B5EF4-FFF2-40B4-BE49-F238E27FC236}">
                <a16:creationId xmlns:a16="http://schemas.microsoft.com/office/drawing/2014/main" id="{048C0473-9397-8AD7-D2CF-2F1D65A09360}"/>
              </a:ext>
            </a:extLst>
          </p:cNvPr>
          <p:cNvCxnSpPr/>
          <p:nvPr/>
        </p:nvCxnSpPr>
        <p:spPr>
          <a:xfrm>
            <a:off x="5368413" y="865239"/>
            <a:ext cx="0" cy="535858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12" name="Arrow: Right 11">
            <a:extLst>
              <a:ext uri="{FF2B5EF4-FFF2-40B4-BE49-F238E27FC236}">
                <a16:creationId xmlns:a16="http://schemas.microsoft.com/office/drawing/2014/main" id="{2F9F1B15-BE89-30D5-D83C-723610BD417A}"/>
              </a:ext>
            </a:extLst>
          </p:cNvPr>
          <p:cNvSpPr/>
          <p:nvPr/>
        </p:nvSpPr>
        <p:spPr>
          <a:xfrm>
            <a:off x="0" y="157477"/>
            <a:ext cx="1278416" cy="707762"/>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SLIDE 3</a:t>
            </a:r>
          </a:p>
        </p:txBody>
      </p:sp>
      <p:pic>
        <p:nvPicPr>
          <p:cNvPr id="18" name="Picture 17">
            <a:extLst>
              <a:ext uri="{FF2B5EF4-FFF2-40B4-BE49-F238E27FC236}">
                <a16:creationId xmlns:a16="http://schemas.microsoft.com/office/drawing/2014/main" id="{0278C159-A1ED-FF4E-2368-BC64BD27BE5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81650" y="748941"/>
            <a:ext cx="4010025" cy="2795588"/>
          </a:xfrm>
          <a:prstGeom prst="rect">
            <a:avLst/>
          </a:prstGeom>
          <a:ln>
            <a:noFill/>
          </a:ln>
          <a:effectLst>
            <a:outerShdw blurRad="292100" dist="139700" dir="2700000" algn="tl" rotWithShape="0">
              <a:srgbClr val="333333">
                <a:alpha val="65000"/>
              </a:srgbClr>
            </a:outerShdw>
          </a:effectLst>
        </p:spPr>
      </p:pic>
      <p:pic>
        <p:nvPicPr>
          <p:cNvPr id="3" name="Picture 2">
            <a:extLst>
              <a:ext uri="{FF2B5EF4-FFF2-40B4-BE49-F238E27FC236}">
                <a16:creationId xmlns:a16="http://schemas.microsoft.com/office/drawing/2014/main" id="{1A0E0E03-4DAB-ED4B-775A-A2615E94756A}"/>
              </a:ext>
            </a:extLst>
          </p:cNvPr>
          <p:cNvPicPr>
            <a:picLocks noChangeAspect="1"/>
          </p:cNvPicPr>
          <p:nvPr/>
        </p:nvPicPr>
        <p:blipFill>
          <a:blip r:embed="rId3"/>
          <a:stretch>
            <a:fillRect/>
          </a:stretch>
        </p:blipFill>
        <p:spPr>
          <a:xfrm>
            <a:off x="5609079" y="3520011"/>
            <a:ext cx="4285859" cy="3139712"/>
          </a:xfrm>
          <a:prstGeom prst="rect">
            <a:avLst/>
          </a:prstGeom>
        </p:spPr>
      </p:pic>
    </p:spTree>
    <p:extLst>
      <p:ext uri="{BB962C8B-B14F-4D97-AF65-F5344CB8AC3E}">
        <p14:creationId xmlns:p14="http://schemas.microsoft.com/office/powerpoint/2010/main" val="114450555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8443ED7-00BE-2C65-DE7C-2B54EB550A0E}"/>
              </a:ext>
            </a:extLst>
          </p:cNvPr>
          <p:cNvSpPr txBox="1"/>
          <p:nvPr/>
        </p:nvSpPr>
        <p:spPr>
          <a:xfrm>
            <a:off x="11223811" y="6519446"/>
            <a:ext cx="968189" cy="338554"/>
          </a:xfrm>
          <a:prstGeom prst="rect">
            <a:avLst/>
          </a:prstGeom>
          <a:noFill/>
        </p:spPr>
        <p:txBody>
          <a:bodyPr wrap="square" rtlCol="0">
            <a:spAutoFit/>
          </a:bodyPr>
          <a:lstStyle/>
          <a:p>
            <a:r>
              <a:rPr lang="en-US" sz="1600" b="1" dirty="0">
                <a:latin typeface="Book Antiqua" panose="02040602050305030304" pitchFamily="18" charset="0"/>
              </a:rPr>
              <a:t>Page - 3</a:t>
            </a:r>
            <a:endParaRPr lang="en-IN" sz="1600" b="1" dirty="0">
              <a:latin typeface="Book Antiqua" panose="02040602050305030304" pitchFamily="18" charset="0"/>
            </a:endParaRPr>
          </a:p>
        </p:txBody>
      </p:sp>
      <p:sp>
        <p:nvSpPr>
          <p:cNvPr id="6" name="Title 5">
            <a:extLst>
              <a:ext uri="{FF2B5EF4-FFF2-40B4-BE49-F238E27FC236}">
                <a16:creationId xmlns:a16="http://schemas.microsoft.com/office/drawing/2014/main" id="{7A2C9EC9-88D0-3553-F236-FCFA5AEFFF56}"/>
              </a:ext>
            </a:extLst>
          </p:cNvPr>
          <p:cNvSpPr>
            <a:spLocks noGrp="1"/>
          </p:cNvSpPr>
          <p:nvPr>
            <p:ph type="title"/>
          </p:nvPr>
        </p:nvSpPr>
        <p:spPr>
          <a:xfrm>
            <a:off x="399336" y="249891"/>
            <a:ext cx="5107802" cy="2177673"/>
          </a:xfrm>
        </p:spPr>
        <p:txBody>
          <a:bodyPr>
            <a:noAutofit/>
          </a:bodyPr>
          <a:lstStyle/>
          <a:p>
            <a:r>
              <a:rPr lang="en-IN" sz="2900" b="1" dirty="0">
                <a:solidFill>
                  <a:schemeClr val="tx1"/>
                </a:solidFill>
                <a:effectLst>
                  <a:outerShdw blurRad="38100" dist="38100" dir="2700000" algn="tl">
                    <a:srgbClr val="000000">
                      <a:alpha val="43137"/>
                    </a:srgbClr>
                  </a:outerShdw>
                </a:effectLst>
                <a:latin typeface="Algerian" panose="04020705040A02060702" pitchFamily="82" charset="0"/>
              </a:rPr>
              <a:t>2.3 ecosystem-based management</a:t>
            </a:r>
          </a:p>
        </p:txBody>
      </p:sp>
      <p:sp>
        <p:nvSpPr>
          <p:cNvPr id="7" name="Content Placeholder 6">
            <a:extLst>
              <a:ext uri="{FF2B5EF4-FFF2-40B4-BE49-F238E27FC236}">
                <a16:creationId xmlns:a16="http://schemas.microsoft.com/office/drawing/2014/main" id="{370C213F-5A33-8C89-69C9-DC529EDFA88C}"/>
              </a:ext>
            </a:extLst>
          </p:cNvPr>
          <p:cNvSpPr>
            <a:spLocks noGrp="1"/>
          </p:cNvSpPr>
          <p:nvPr>
            <p:ph idx="1"/>
          </p:nvPr>
        </p:nvSpPr>
        <p:spPr>
          <a:xfrm>
            <a:off x="272158" y="2552076"/>
            <a:ext cx="4488303" cy="4595484"/>
          </a:xfrm>
        </p:spPr>
        <p:txBody>
          <a:bodyPr/>
          <a:lstStyle/>
          <a:p>
            <a:r>
              <a:rPr lang="en-US" dirty="0"/>
              <a:t>To ensure the intergenerational sustainability of ecosystem goods</a:t>
            </a:r>
            <a:endParaRPr lang="en-IN" dirty="0"/>
          </a:p>
          <a:p>
            <a:endParaRPr lang="en-IN" dirty="0"/>
          </a:p>
          <a:p>
            <a:endParaRPr lang="en-IN" dirty="0"/>
          </a:p>
          <a:p>
            <a:endParaRPr lang="en-IN" dirty="0"/>
          </a:p>
          <a:p>
            <a:r>
              <a:rPr lang="en-IN" dirty="0"/>
              <a:t>Ecosystem-based approach</a:t>
            </a:r>
          </a:p>
        </p:txBody>
      </p:sp>
      <p:sp>
        <p:nvSpPr>
          <p:cNvPr id="9" name="Arrow: Right 8">
            <a:extLst>
              <a:ext uri="{FF2B5EF4-FFF2-40B4-BE49-F238E27FC236}">
                <a16:creationId xmlns:a16="http://schemas.microsoft.com/office/drawing/2014/main" id="{148537DE-B08F-6360-6BAB-E873F1DC9AA1}"/>
              </a:ext>
            </a:extLst>
          </p:cNvPr>
          <p:cNvSpPr/>
          <p:nvPr/>
        </p:nvSpPr>
        <p:spPr>
          <a:xfrm>
            <a:off x="0" y="808743"/>
            <a:ext cx="1251855" cy="707761"/>
          </a:xfrm>
          <a:prstGeom prst="rightArrow">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1"/>
                </a:solidFill>
              </a:rPr>
              <a:t>SLIDE 4 </a:t>
            </a:r>
          </a:p>
        </p:txBody>
      </p:sp>
      <p:cxnSp>
        <p:nvCxnSpPr>
          <p:cNvPr id="11" name="Straight Connector 10">
            <a:extLst>
              <a:ext uri="{FF2B5EF4-FFF2-40B4-BE49-F238E27FC236}">
                <a16:creationId xmlns:a16="http://schemas.microsoft.com/office/drawing/2014/main" id="{157464AA-6BFC-6BE7-DCF2-00D7C06B44BE}"/>
              </a:ext>
            </a:extLst>
          </p:cNvPr>
          <p:cNvCxnSpPr/>
          <p:nvPr/>
        </p:nvCxnSpPr>
        <p:spPr>
          <a:xfrm>
            <a:off x="4760461" y="514924"/>
            <a:ext cx="0" cy="5526437"/>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A7FCF932-23B1-F6CD-3075-B2E01FBC84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61857" y="1375064"/>
            <a:ext cx="4302015" cy="1927303"/>
          </a:xfrm>
          <a:prstGeom prst="rect">
            <a:avLst/>
          </a:prstGeom>
          <a:ln>
            <a:noFill/>
          </a:ln>
          <a:effectLst>
            <a:outerShdw blurRad="292100" dist="139700" dir="2700000" algn="tl" rotWithShape="0">
              <a:srgbClr val="333333">
                <a:alpha val="65000"/>
              </a:srgbClr>
            </a:outerShdw>
          </a:effectLst>
        </p:spPr>
      </p:pic>
      <p:pic>
        <p:nvPicPr>
          <p:cNvPr id="15" name="Picture 14">
            <a:extLst>
              <a:ext uri="{FF2B5EF4-FFF2-40B4-BE49-F238E27FC236}">
                <a16:creationId xmlns:a16="http://schemas.microsoft.com/office/drawing/2014/main" id="{097FBDB5-0E0E-72B4-B81C-F5064FEF6B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07138" y="3730434"/>
            <a:ext cx="3411452" cy="278901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6042674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72EE7A-7795-0491-404B-C151D340EE2A}"/>
              </a:ext>
            </a:extLst>
          </p:cNvPr>
          <p:cNvSpPr>
            <a:spLocks noGrp="1"/>
          </p:cNvSpPr>
          <p:nvPr>
            <p:ph type="title"/>
          </p:nvPr>
        </p:nvSpPr>
        <p:spPr>
          <a:xfrm>
            <a:off x="657225" y="631561"/>
            <a:ext cx="5667374" cy="1254125"/>
          </a:xfrm>
        </p:spPr>
        <p:txBody>
          <a:bodyPr>
            <a:normAutofit/>
          </a:bodyPr>
          <a:lstStyle/>
          <a:p>
            <a:r>
              <a:rPr lang="en-IN" sz="2800" b="1" dirty="0">
                <a:solidFill>
                  <a:schemeClr val="tx1"/>
                </a:solidFill>
                <a:latin typeface="Algerian" panose="04020705040A02060702" pitchFamily="82" charset="0"/>
              </a:rPr>
              <a:t>2.4   understanding the    sources of uncertainty</a:t>
            </a:r>
          </a:p>
        </p:txBody>
      </p:sp>
      <p:sp>
        <p:nvSpPr>
          <p:cNvPr id="4" name="Content Placeholder 3">
            <a:extLst>
              <a:ext uri="{FF2B5EF4-FFF2-40B4-BE49-F238E27FC236}">
                <a16:creationId xmlns:a16="http://schemas.microsoft.com/office/drawing/2014/main" id="{023B8748-6734-083C-03D4-1593CDC8C298}"/>
              </a:ext>
            </a:extLst>
          </p:cNvPr>
          <p:cNvSpPr>
            <a:spLocks noGrp="1"/>
          </p:cNvSpPr>
          <p:nvPr>
            <p:ph sz="half" idx="2"/>
          </p:nvPr>
        </p:nvSpPr>
        <p:spPr>
          <a:xfrm>
            <a:off x="485774" y="2442368"/>
            <a:ext cx="4886325" cy="3784071"/>
          </a:xfrm>
        </p:spPr>
        <p:txBody>
          <a:bodyPr>
            <a:normAutofit/>
          </a:bodyPr>
          <a:lstStyle/>
          <a:p>
            <a:pPr>
              <a:buFont typeface="Wingdings" panose="05000000000000000000" pitchFamily="2" charset="2"/>
              <a:buChar char="Ø"/>
            </a:pPr>
            <a:r>
              <a:rPr lang="en-IN" dirty="0">
                <a:solidFill>
                  <a:schemeClr val="tx1"/>
                </a:solidFill>
              </a:rPr>
              <a:t>Uncertainty cannot be removed it</a:t>
            </a:r>
          </a:p>
          <a:p>
            <a:pPr marL="0" indent="0">
              <a:buNone/>
            </a:pPr>
            <a:r>
              <a:rPr lang="en-IN" dirty="0">
                <a:solidFill>
                  <a:schemeClr val="tx1"/>
                </a:solidFill>
              </a:rPr>
              <a:t>     has to be clarify. </a:t>
            </a:r>
          </a:p>
          <a:p>
            <a:pPr>
              <a:buFont typeface="Wingdings" panose="05000000000000000000" pitchFamily="2" charset="2"/>
              <a:buChar char="Ø"/>
            </a:pPr>
            <a:r>
              <a:rPr lang="en-IN" dirty="0">
                <a:solidFill>
                  <a:schemeClr val="tx1"/>
                </a:solidFill>
              </a:rPr>
              <a:t>Some of the environmental issues which got harmed due to Uncertainty are–</a:t>
            </a:r>
          </a:p>
          <a:p>
            <a:pPr marL="0" indent="0">
              <a:buNone/>
            </a:pPr>
            <a:r>
              <a:rPr lang="en-IN" dirty="0">
                <a:solidFill>
                  <a:schemeClr val="tx1"/>
                </a:solidFill>
              </a:rPr>
              <a:t>           1. Climate Change</a:t>
            </a:r>
          </a:p>
          <a:p>
            <a:pPr marL="0" indent="0">
              <a:buNone/>
            </a:pPr>
            <a:r>
              <a:rPr lang="en-IN" dirty="0">
                <a:solidFill>
                  <a:schemeClr val="tx1"/>
                </a:solidFill>
              </a:rPr>
              <a:t>           2. Change in freshwater flow </a:t>
            </a:r>
          </a:p>
          <a:p>
            <a:pPr marL="0" indent="0">
              <a:buNone/>
            </a:pPr>
            <a:r>
              <a:rPr lang="en-IN" dirty="0">
                <a:solidFill>
                  <a:schemeClr val="tx1"/>
                </a:solidFill>
              </a:rPr>
              <a:t>           3. Mixing and sediment exchanges</a:t>
            </a:r>
          </a:p>
          <a:p>
            <a:pPr marL="0" indent="0">
              <a:buNone/>
            </a:pPr>
            <a:r>
              <a:rPr lang="en-IN" dirty="0">
                <a:solidFill>
                  <a:schemeClr val="tx1"/>
                </a:solidFill>
              </a:rPr>
              <a:t>              and fluxes</a:t>
            </a:r>
          </a:p>
          <a:p>
            <a:pPr marL="0" indent="0">
              <a:buNone/>
            </a:pPr>
            <a:r>
              <a:rPr lang="en-IN" dirty="0">
                <a:solidFill>
                  <a:schemeClr val="tx1"/>
                </a:solidFill>
              </a:rPr>
              <a:t>              </a:t>
            </a:r>
            <a:endParaRPr lang="en-IN" dirty="0">
              <a:solidFill>
                <a:schemeClr val="accent1"/>
              </a:solidFill>
            </a:endParaRPr>
          </a:p>
          <a:p>
            <a:pPr>
              <a:buFont typeface="Wingdings" panose="05000000000000000000" pitchFamily="2" charset="2"/>
              <a:buChar char="Ø"/>
            </a:pPr>
            <a:endParaRPr lang="en-IN" dirty="0">
              <a:solidFill>
                <a:schemeClr val="accent1"/>
              </a:solidFill>
            </a:endParaRPr>
          </a:p>
          <a:p>
            <a:pPr marL="0" indent="0">
              <a:buNone/>
            </a:pPr>
            <a:endParaRPr lang="en-IN" dirty="0">
              <a:solidFill>
                <a:schemeClr val="accent1"/>
              </a:solidFill>
            </a:endParaRPr>
          </a:p>
        </p:txBody>
      </p:sp>
      <p:pic>
        <p:nvPicPr>
          <p:cNvPr id="5" name="Content Placeholder 7">
            <a:extLst>
              <a:ext uri="{FF2B5EF4-FFF2-40B4-BE49-F238E27FC236}">
                <a16:creationId xmlns:a16="http://schemas.microsoft.com/office/drawing/2014/main" id="{D279192B-84FC-53AB-9C5B-BC483CB21639}"/>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5943600" y="2354659"/>
            <a:ext cx="3660775" cy="2729972"/>
          </a:xfrm>
        </p:spPr>
      </p:pic>
      <p:cxnSp>
        <p:nvCxnSpPr>
          <p:cNvPr id="7" name="Straight Connector 6">
            <a:extLst>
              <a:ext uri="{FF2B5EF4-FFF2-40B4-BE49-F238E27FC236}">
                <a16:creationId xmlns:a16="http://schemas.microsoft.com/office/drawing/2014/main" id="{96EBBEA1-9121-CCA8-2E37-28611E96F2DF}"/>
              </a:ext>
            </a:extLst>
          </p:cNvPr>
          <p:cNvCxnSpPr>
            <a:cxnSpLocks/>
          </p:cNvCxnSpPr>
          <p:nvPr/>
        </p:nvCxnSpPr>
        <p:spPr>
          <a:xfrm>
            <a:off x="5600699" y="631561"/>
            <a:ext cx="0" cy="5702564"/>
          </a:xfrm>
          <a:prstGeom prst="line">
            <a:avLst/>
          </a:prstGeom>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24144771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F7A58-7436-A0DB-D298-9EC5F20143F8}"/>
              </a:ext>
            </a:extLst>
          </p:cNvPr>
          <p:cNvSpPr>
            <a:spLocks noGrp="1"/>
          </p:cNvSpPr>
          <p:nvPr>
            <p:ph type="title"/>
          </p:nvPr>
        </p:nvSpPr>
        <p:spPr>
          <a:xfrm>
            <a:off x="677334" y="609600"/>
            <a:ext cx="8596668" cy="923925"/>
          </a:xfrm>
        </p:spPr>
        <p:txBody>
          <a:bodyPr>
            <a:normAutofit fontScale="90000"/>
          </a:bodyPr>
          <a:lstStyle/>
          <a:p>
            <a:r>
              <a:rPr lang="en-IN" sz="3200" dirty="0">
                <a:solidFill>
                  <a:schemeClr val="tx1"/>
                </a:solidFill>
                <a:latin typeface="Arial Rounded MT Bold" panose="020F0704030504030204" pitchFamily="34" charset="0"/>
              </a:rPr>
              <a:t>    </a:t>
            </a:r>
            <a:r>
              <a:rPr lang="en-IN" sz="2400" dirty="0">
                <a:solidFill>
                  <a:schemeClr val="tx1"/>
                </a:solidFill>
                <a:latin typeface="Arial Rounded MT Bold" panose="020F0704030504030204" pitchFamily="34" charset="0"/>
              </a:rPr>
              <a:t>1. Major difficulties of </a:t>
            </a:r>
            <a:br>
              <a:rPr lang="en-IN" sz="2400" dirty="0">
                <a:solidFill>
                  <a:schemeClr val="tx1"/>
                </a:solidFill>
                <a:latin typeface="Arial Rounded MT Bold" panose="020F0704030504030204" pitchFamily="34" charset="0"/>
              </a:rPr>
            </a:br>
            <a:r>
              <a:rPr lang="en-IN" sz="2400" dirty="0">
                <a:solidFill>
                  <a:schemeClr val="tx1"/>
                </a:solidFill>
                <a:latin typeface="Arial Rounded MT Bold" panose="020F0704030504030204" pitchFamily="34" charset="0"/>
              </a:rPr>
              <a:t>       environmental Risks</a:t>
            </a:r>
            <a:endParaRPr lang="en-IN" sz="3200" dirty="0">
              <a:solidFill>
                <a:schemeClr val="tx1"/>
              </a:solidFill>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84FF8F34-BFF2-E08B-5F3D-5A4780AF02D0}"/>
              </a:ext>
            </a:extLst>
          </p:cNvPr>
          <p:cNvSpPr>
            <a:spLocks noGrp="1"/>
          </p:cNvSpPr>
          <p:nvPr>
            <p:ph sz="half" idx="1"/>
          </p:nvPr>
        </p:nvSpPr>
        <p:spPr>
          <a:xfrm>
            <a:off x="791633" y="2468740"/>
            <a:ext cx="4184035" cy="2922410"/>
          </a:xfrm>
        </p:spPr>
        <p:txBody>
          <a:bodyPr>
            <a:normAutofit/>
          </a:bodyPr>
          <a:lstStyle/>
          <a:p>
            <a:pPr>
              <a:buFont typeface="Wingdings" panose="05000000000000000000" pitchFamily="2" charset="2"/>
              <a:buChar char="Ø"/>
            </a:pPr>
            <a:r>
              <a:rPr lang="en-IN" dirty="0"/>
              <a:t>Highly interdisciplinary </a:t>
            </a:r>
          </a:p>
          <a:p>
            <a:pPr>
              <a:buFont typeface="Wingdings" panose="05000000000000000000" pitchFamily="2" charset="2"/>
              <a:buChar char="Ø"/>
            </a:pPr>
            <a:r>
              <a:rPr lang="en-IN" dirty="0"/>
              <a:t>Social dimension </a:t>
            </a:r>
          </a:p>
          <a:p>
            <a:pPr>
              <a:buFont typeface="Wingdings" panose="05000000000000000000" pitchFamily="2" charset="2"/>
              <a:buChar char="Ø"/>
            </a:pPr>
            <a:r>
              <a:rPr lang="en-IN" dirty="0"/>
              <a:t>Different theoretical experiments</a:t>
            </a:r>
          </a:p>
          <a:p>
            <a:pPr>
              <a:buFont typeface="Wingdings" panose="05000000000000000000" pitchFamily="2" charset="2"/>
              <a:buChar char="Ø"/>
            </a:pPr>
            <a:r>
              <a:rPr lang="en-IN" dirty="0"/>
              <a:t>Fields – varying states maturity </a:t>
            </a:r>
          </a:p>
          <a:p>
            <a:pPr>
              <a:buFont typeface="Wingdings" panose="05000000000000000000" pitchFamily="2" charset="2"/>
              <a:buChar char="Ø"/>
            </a:pPr>
            <a:endParaRPr lang="en-IN" dirty="0"/>
          </a:p>
        </p:txBody>
      </p:sp>
      <p:cxnSp>
        <p:nvCxnSpPr>
          <p:cNvPr id="10" name="Straight Connector 9">
            <a:extLst>
              <a:ext uri="{FF2B5EF4-FFF2-40B4-BE49-F238E27FC236}">
                <a16:creationId xmlns:a16="http://schemas.microsoft.com/office/drawing/2014/main" id="{43BCECC1-E6A5-C986-EB2F-7B4491E06D0F}"/>
              </a:ext>
            </a:extLst>
          </p:cNvPr>
          <p:cNvCxnSpPr>
            <a:cxnSpLocks/>
          </p:cNvCxnSpPr>
          <p:nvPr/>
        </p:nvCxnSpPr>
        <p:spPr>
          <a:xfrm>
            <a:off x="4966143" y="771525"/>
            <a:ext cx="0" cy="5353050"/>
          </a:xfrm>
          <a:prstGeom prst="line">
            <a:avLst/>
          </a:prstGeom>
        </p:spPr>
        <p:style>
          <a:lnRef idx="1">
            <a:schemeClr val="accent4"/>
          </a:lnRef>
          <a:fillRef idx="0">
            <a:schemeClr val="accent4"/>
          </a:fillRef>
          <a:effectRef idx="0">
            <a:schemeClr val="accent4"/>
          </a:effectRef>
          <a:fontRef idx="minor">
            <a:schemeClr val="tx1"/>
          </a:fontRef>
        </p:style>
      </p:cxnSp>
      <p:pic>
        <p:nvPicPr>
          <p:cNvPr id="9" name="Content Placeholder 8">
            <a:extLst>
              <a:ext uri="{FF2B5EF4-FFF2-40B4-BE49-F238E27FC236}">
                <a16:creationId xmlns:a16="http://schemas.microsoft.com/office/drawing/2014/main" id="{0EBA3FEC-6F66-8425-FAF5-4BDBD89B4D7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5120143" y="2231615"/>
            <a:ext cx="4211430" cy="2792361"/>
          </a:xfrm>
        </p:spPr>
      </p:pic>
    </p:spTree>
    <p:extLst>
      <p:ext uri="{BB962C8B-B14F-4D97-AF65-F5344CB8AC3E}">
        <p14:creationId xmlns:p14="http://schemas.microsoft.com/office/powerpoint/2010/main" val="2626039759"/>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B25E2E-4450-B6DA-3076-86C457142526}"/>
              </a:ext>
            </a:extLst>
          </p:cNvPr>
          <p:cNvSpPr>
            <a:spLocks noGrp="1"/>
          </p:cNvSpPr>
          <p:nvPr>
            <p:ph type="title"/>
          </p:nvPr>
        </p:nvSpPr>
        <p:spPr>
          <a:xfrm>
            <a:off x="286810" y="676275"/>
            <a:ext cx="8596668" cy="914400"/>
          </a:xfrm>
        </p:spPr>
        <p:txBody>
          <a:bodyPr>
            <a:normAutofit fontScale="90000"/>
          </a:bodyPr>
          <a:lstStyle/>
          <a:p>
            <a:r>
              <a:rPr lang="en-IN" sz="3200" dirty="0"/>
              <a:t> </a:t>
            </a:r>
            <a:r>
              <a:rPr lang="en-IN" sz="2400" dirty="0">
                <a:solidFill>
                  <a:schemeClr val="tx1"/>
                </a:solidFill>
                <a:latin typeface="Arial Rounded MT Bold" panose="020F0704030504030204" pitchFamily="34" charset="0"/>
              </a:rPr>
              <a:t>2. Problem of policy of</a:t>
            </a:r>
            <a:br>
              <a:rPr lang="en-IN" sz="2400" dirty="0">
                <a:solidFill>
                  <a:schemeClr val="tx1"/>
                </a:solidFill>
                <a:latin typeface="Arial Rounded MT Bold" panose="020F0704030504030204" pitchFamily="34" charset="0"/>
              </a:rPr>
            </a:br>
            <a:r>
              <a:rPr lang="en-IN" sz="2400" dirty="0">
                <a:solidFill>
                  <a:schemeClr val="tx1"/>
                </a:solidFill>
                <a:latin typeface="Arial Rounded MT Bold" panose="020F0704030504030204" pitchFamily="34" charset="0"/>
              </a:rPr>
              <a:t>     Environmental Risks</a:t>
            </a:r>
            <a:endParaRPr lang="en-IN" sz="3200" dirty="0">
              <a:solidFill>
                <a:schemeClr val="tx1"/>
              </a:solidFill>
              <a:latin typeface="Arial Rounded MT Bold" panose="020F0704030504030204" pitchFamily="34" charset="0"/>
            </a:endParaRPr>
          </a:p>
        </p:txBody>
      </p:sp>
      <p:sp>
        <p:nvSpPr>
          <p:cNvPr id="3" name="Content Placeholder 2">
            <a:extLst>
              <a:ext uri="{FF2B5EF4-FFF2-40B4-BE49-F238E27FC236}">
                <a16:creationId xmlns:a16="http://schemas.microsoft.com/office/drawing/2014/main" id="{B2B7D6C6-13A5-33FE-5340-AAD7F5608432}"/>
              </a:ext>
            </a:extLst>
          </p:cNvPr>
          <p:cNvSpPr>
            <a:spLocks noGrp="1"/>
          </p:cNvSpPr>
          <p:nvPr>
            <p:ph sz="half" idx="1"/>
          </p:nvPr>
        </p:nvSpPr>
        <p:spPr>
          <a:xfrm>
            <a:off x="401109" y="2600325"/>
            <a:ext cx="4184035" cy="2143125"/>
          </a:xfrm>
        </p:spPr>
        <p:txBody>
          <a:bodyPr>
            <a:normAutofit lnSpcReduction="10000"/>
          </a:bodyPr>
          <a:lstStyle/>
          <a:p>
            <a:r>
              <a:rPr lang="en-IN" dirty="0"/>
              <a:t>Social dimension </a:t>
            </a:r>
          </a:p>
          <a:p>
            <a:r>
              <a:rPr lang="en-IN" dirty="0"/>
              <a:t>Sensitive area : return of foreign aids</a:t>
            </a:r>
          </a:p>
          <a:p>
            <a:r>
              <a:rPr lang="en-IN" dirty="0"/>
              <a:t>Oil Spills</a:t>
            </a:r>
          </a:p>
          <a:p>
            <a:r>
              <a:rPr lang="en-IN" dirty="0"/>
              <a:t>Environmental pollution </a:t>
            </a:r>
          </a:p>
          <a:p>
            <a:r>
              <a:rPr lang="en-IN" dirty="0"/>
              <a:t>Dumping waste</a:t>
            </a:r>
          </a:p>
          <a:p>
            <a:endParaRPr lang="en-IN" dirty="0"/>
          </a:p>
        </p:txBody>
      </p:sp>
      <p:pic>
        <p:nvPicPr>
          <p:cNvPr id="5" name="Content Placeholder 4">
            <a:extLst>
              <a:ext uri="{FF2B5EF4-FFF2-40B4-BE49-F238E27FC236}">
                <a16:creationId xmlns:a16="http://schemas.microsoft.com/office/drawing/2014/main" id="{2119BC4F-D9FB-CAFD-8403-F8FFFA41AAF3}"/>
              </a:ext>
            </a:extLst>
          </p:cNvPr>
          <p:cNvPicPr>
            <a:picLocks noGrp="1" noChangeAspect="1"/>
          </p:cNvPicPr>
          <p:nvPr>
            <p:ph sz="half" idx="2"/>
          </p:nvPr>
        </p:nvPicPr>
        <p:blipFill>
          <a:blip r:embed="rId2"/>
          <a:stretch>
            <a:fillRect/>
          </a:stretch>
        </p:blipFill>
        <p:spPr>
          <a:xfrm>
            <a:off x="5448300" y="1343026"/>
            <a:ext cx="3625379" cy="2219136"/>
          </a:xfrm>
          <a:prstGeom prst="rect">
            <a:avLst/>
          </a:prstGeom>
        </p:spPr>
      </p:pic>
      <p:pic>
        <p:nvPicPr>
          <p:cNvPr id="6" name="Picture 5">
            <a:extLst>
              <a:ext uri="{FF2B5EF4-FFF2-40B4-BE49-F238E27FC236}">
                <a16:creationId xmlns:a16="http://schemas.microsoft.com/office/drawing/2014/main" id="{8FBBD4BC-AA1A-23CA-2F00-2C9C3A9C94CA}"/>
              </a:ext>
            </a:extLst>
          </p:cNvPr>
          <p:cNvPicPr>
            <a:picLocks noChangeAspect="1"/>
          </p:cNvPicPr>
          <p:nvPr/>
        </p:nvPicPr>
        <p:blipFill>
          <a:blip r:embed="rId3"/>
          <a:stretch>
            <a:fillRect/>
          </a:stretch>
        </p:blipFill>
        <p:spPr>
          <a:xfrm>
            <a:off x="5448300" y="3962589"/>
            <a:ext cx="3625379" cy="2219136"/>
          </a:xfrm>
          <a:prstGeom prst="rect">
            <a:avLst/>
          </a:prstGeom>
        </p:spPr>
      </p:pic>
      <p:cxnSp>
        <p:nvCxnSpPr>
          <p:cNvPr id="8" name="Straight Connector 7">
            <a:extLst>
              <a:ext uri="{FF2B5EF4-FFF2-40B4-BE49-F238E27FC236}">
                <a16:creationId xmlns:a16="http://schemas.microsoft.com/office/drawing/2014/main" id="{666C9B98-6B82-28B9-5541-7BF780342AAC}"/>
              </a:ext>
            </a:extLst>
          </p:cNvPr>
          <p:cNvCxnSpPr>
            <a:cxnSpLocks/>
          </p:cNvCxnSpPr>
          <p:nvPr/>
        </p:nvCxnSpPr>
        <p:spPr>
          <a:xfrm>
            <a:off x="4953000" y="895350"/>
            <a:ext cx="0" cy="5352675"/>
          </a:xfrm>
          <a:prstGeom prst="line">
            <a:avLst/>
          </a:prstGeom>
        </p:spPr>
        <p:style>
          <a:lnRef idx="1">
            <a:schemeClr val="accent4"/>
          </a:lnRef>
          <a:fillRef idx="0">
            <a:schemeClr val="accent4"/>
          </a:fillRef>
          <a:effectRef idx="0">
            <a:schemeClr val="accent4"/>
          </a:effectRef>
          <a:fontRef idx="minor">
            <a:schemeClr val="tx1"/>
          </a:fontRef>
        </p:style>
      </p:cxnSp>
    </p:spTree>
    <p:extLst>
      <p:ext uri="{BB962C8B-B14F-4D97-AF65-F5344CB8AC3E}">
        <p14:creationId xmlns:p14="http://schemas.microsoft.com/office/powerpoint/2010/main" val="1102927621"/>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D1EFE-1EDA-D917-1556-BEE5393F9059}"/>
              </a:ext>
            </a:extLst>
          </p:cNvPr>
          <p:cNvSpPr>
            <a:spLocks noGrp="1"/>
          </p:cNvSpPr>
          <p:nvPr>
            <p:ph type="title"/>
          </p:nvPr>
        </p:nvSpPr>
        <p:spPr>
          <a:xfrm>
            <a:off x="717996" y="790575"/>
            <a:ext cx="4958904" cy="1504950"/>
          </a:xfrm>
        </p:spPr>
        <p:txBody>
          <a:bodyPr>
            <a:normAutofit/>
          </a:bodyPr>
          <a:lstStyle/>
          <a:p>
            <a:r>
              <a:rPr lang="en-IN" sz="2800" b="1" dirty="0">
                <a:solidFill>
                  <a:schemeClr val="tx1"/>
                </a:solidFill>
                <a:latin typeface="Algerian" panose="04020705040A02060702" pitchFamily="82" charset="0"/>
              </a:rPr>
              <a:t>2.5  Communicating and </a:t>
            </a:r>
            <a:br>
              <a:rPr lang="en-IN" sz="2800" b="1" dirty="0">
                <a:solidFill>
                  <a:schemeClr val="tx1"/>
                </a:solidFill>
                <a:latin typeface="Algerian" panose="04020705040A02060702" pitchFamily="82" charset="0"/>
              </a:rPr>
            </a:br>
            <a:r>
              <a:rPr lang="en-IN" sz="2800" b="1" dirty="0">
                <a:solidFill>
                  <a:schemeClr val="tx1"/>
                </a:solidFill>
                <a:latin typeface="Algerian" panose="04020705040A02060702" pitchFamily="82" charset="0"/>
              </a:rPr>
              <a:t>        understanding of</a:t>
            </a:r>
            <a:br>
              <a:rPr lang="en-IN" sz="2800" b="1" dirty="0">
                <a:solidFill>
                  <a:schemeClr val="tx1"/>
                </a:solidFill>
                <a:latin typeface="Algerian" panose="04020705040A02060702" pitchFamily="82" charset="0"/>
              </a:rPr>
            </a:br>
            <a:r>
              <a:rPr lang="en-IN" sz="2800" b="1" dirty="0">
                <a:solidFill>
                  <a:schemeClr val="tx1"/>
                </a:solidFill>
                <a:latin typeface="Algerian" panose="04020705040A02060702" pitchFamily="82" charset="0"/>
              </a:rPr>
              <a:t>        Environment risks</a:t>
            </a:r>
          </a:p>
        </p:txBody>
      </p:sp>
      <p:sp>
        <p:nvSpPr>
          <p:cNvPr id="4" name="Content Placeholder 3">
            <a:extLst>
              <a:ext uri="{FF2B5EF4-FFF2-40B4-BE49-F238E27FC236}">
                <a16:creationId xmlns:a16="http://schemas.microsoft.com/office/drawing/2014/main" id="{06DEE7B4-CC76-3765-A737-266F86FD8EC1}"/>
              </a:ext>
            </a:extLst>
          </p:cNvPr>
          <p:cNvSpPr>
            <a:spLocks noGrp="1"/>
          </p:cNvSpPr>
          <p:nvPr>
            <p:ph sz="half" idx="2"/>
          </p:nvPr>
        </p:nvSpPr>
        <p:spPr>
          <a:xfrm>
            <a:off x="791106" y="2733675"/>
            <a:ext cx="4184034" cy="3581400"/>
          </a:xfrm>
        </p:spPr>
        <p:txBody>
          <a:bodyPr/>
          <a:lstStyle/>
          <a:p>
            <a:pPr marL="0" indent="0">
              <a:buNone/>
            </a:pPr>
            <a:r>
              <a:rPr lang="en-IN" dirty="0"/>
              <a:t>  Issues included –</a:t>
            </a:r>
          </a:p>
          <a:p>
            <a:r>
              <a:rPr lang="en-IN" dirty="0"/>
              <a:t>Chemical pollution</a:t>
            </a:r>
          </a:p>
          <a:p>
            <a:r>
              <a:rPr lang="en-IN" dirty="0"/>
              <a:t>Air pollution </a:t>
            </a:r>
          </a:p>
          <a:p>
            <a:r>
              <a:rPr lang="en-IN" dirty="0"/>
              <a:t>Poor water quality</a:t>
            </a:r>
          </a:p>
          <a:p>
            <a:r>
              <a:rPr lang="en-IN" dirty="0"/>
              <a:t>Poor Infrastructure </a:t>
            </a:r>
          </a:p>
          <a:p>
            <a:r>
              <a:rPr lang="en-IN" dirty="0"/>
              <a:t>Climate changes </a:t>
            </a:r>
          </a:p>
          <a:p>
            <a:r>
              <a:rPr lang="en-IN" dirty="0"/>
              <a:t>Disease-causing microbes</a:t>
            </a:r>
          </a:p>
          <a:p>
            <a:pPr marL="0" indent="0">
              <a:buNone/>
            </a:pPr>
            <a:endParaRPr lang="en-IN" dirty="0"/>
          </a:p>
        </p:txBody>
      </p:sp>
      <p:cxnSp>
        <p:nvCxnSpPr>
          <p:cNvPr id="8" name="Straight Connector 7">
            <a:extLst>
              <a:ext uri="{FF2B5EF4-FFF2-40B4-BE49-F238E27FC236}">
                <a16:creationId xmlns:a16="http://schemas.microsoft.com/office/drawing/2014/main" id="{27416B51-ED43-4738-EB81-4D9CF8E09311}"/>
              </a:ext>
            </a:extLst>
          </p:cNvPr>
          <p:cNvCxnSpPr/>
          <p:nvPr/>
        </p:nvCxnSpPr>
        <p:spPr>
          <a:xfrm>
            <a:off x="5429250" y="990600"/>
            <a:ext cx="0" cy="4953000"/>
          </a:xfrm>
          <a:prstGeom prst="line">
            <a:avLst/>
          </a:prstGeom>
        </p:spPr>
        <p:style>
          <a:lnRef idx="1">
            <a:schemeClr val="accent4"/>
          </a:lnRef>
          <a:fillRef idx="0">
            <a:schemeClr val="accent4"/>
          </a:fillRef>
          <a:effectRef idx="0">
            <a:schemeClr val="accent4"/>
          </a:effectRef>
          <a:fontRef idx="minor">
            <a:schemeClr val="tx1"/>
          </a:fontRef>
        </p:style>
      </p:cxnSp>
      <p:pic>
        <p:nvPicPr>
          <p:cNvPr id="9" name="Content Placeholder 8">
            <a:extLst>
              <a:ext uri="{FF2B5EF4-FFF2-40B4-BE49-F238E27FC236}">
                <a16:creationId xmlns:a16="http://schemas.microsoft.com/office/drawing/2014/main" id="{33CC334F-7D5F-CFAD-3037-476973F72D1E}"/>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5883361" y="1541866"/>
            <a:ext cx="3358999" cy="2383618"/>
          </a:xfrm>
        </p:spPr>
      </p:pic>
      <p:pic>
        <p:nvPicPr>
          <p:cNvPr id="11" name="Picture 10">
            <a:extLst>
              <a:ext uri="{FF2B5EF4-FFF2-40B4-BE49-F238E27FC236}">
                <a16:creationId xmlns:a16="http://schemas.microsoft.com/office/drawing/2014/main" id="{6C12BEAC-19CD-DFC4-3953-51A35ECB87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76041" y="4029589"/>
            <a:ext cx="4184035" cy="2386992"/>
          </a:xfrm>
          <a:prstGeom prst="rect">
            <a:avLst/>
          </a:prstGeom>
        </p:spPr>
      </p:pic>
    </p:spTree>
    <p:extLst>
      <p:ext uri="{BB962C8B-B14F-4D97-AF65-F5344CB8AC3E}">
        <p14:creationId xmlns:p14="http://schemas.microsoft.com/office/powerpoint/2010/main" val="325223398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1602</TotalTime>
  <Words>388</Words>
  <Application>Microsoft Office PowerPoint</Application>
  <PresentationFormat>Widescreen</PresentationFormat>
  <Paragraphs>86</Paragraphs>
  <Slides>14</Slides>
  <Notes>0</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14</vt:i4>
      </vt:variant>
    </vt:vector>
  </HeadingPairs>
  <TitlesOfParts>
    <vt:vector size="27" baseType="lpstr">
      <vt:lpstr>Algerian</vt:lpstr>
      <vt:lpstr>Arial</vt:lpstr>
      <vt:lpstr>Arial</vt:lpstr>
      <vt:lpstr>Arial Rounded MT Bold</vt:lpstr>
      <vt:lpstr>Berlin Sans FB Demi</vt:lpstr>
      <vt:lpstr>Book Antiqua</vt:lpstr>
      <vt:lpstr>Cambria</vt:lpstr>
      <vt:lpstr>Comic Sans MS</vt:lpstr>
      <vt:lpstr>French Script MT</vt:lpstr>
      <vt:lpstr>Trebuchet MS</vt:lpstr>
      <vt:lpstr>Wingdings</vt:lpstr>
      <vt:lpstr>Wingdings 3</vt:lpstr>
      <vt:lpstr>Facet</vt:lpstr>
      <vt:lpstr>PowerPoint Presentation</vt:lpstr>
      <vt:lpstr>ENVIRONMENTAL KNOWLEDGE AND  UNCERTAINTY </vt:lpstr>
      <vt:lpstr>2.1 ECOSYSTEM AND DYNAMIC INTEGRITY</vt:lpstr>
      <vt:lpstr>2.2 ecosystem productivity  and environmental health</vt:lpstr>
      <vt:lpstr>2.3 ecosystem-based management</vt:lpstr>
      <vt:lpstr>2.4   understanding the    sources of uncertainty</vt:lpstr>
      <vt:lpstr>    1. Major difficulties of         environmental Risks</vt:lpstr>
      <vt:lpstr> 2. Problem of policy of      Environmental Risks</vt:lpstr>
      <vt:lpstr>2.5  Communicating and          understanding of         Environment risks</vt:lpstr>
      <vt:lpstr>  1. Major difficulties of         Environmental Risks </vt:lpstr>
      <vt:lpstr>   2. Problem of policy of         Environmental Risks</vt:lpstr>
      <vt:lpstr>3. High probability problems         of Environmental Risks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ON PROCESS OF COMMUNICATION</dc:title>
  <dc:creator>Swarnabha</dc:creator>
  <cp:lastModifiedBy>Mayyukh Paul</cp:lastModifiedBy>
  <cp:revision>11</cp:revision>
  <dcterms:created xsi:type="dcterms:W3CDTF">2022-10-17T15:26:35Z</dcterms:created>
  <dcterms:modified xsi:type="dcterms:W3CDTF">2023-03-12T20:38:35Z</dcterms:modified>
</cp:coreProperties>
</file>

<file path=docProps/thumbnail.jpeg>
</file>